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.xml" ContentType="application/vnd.openxmlformats-officedocument.presentationml.notesSlide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notesSlides/notesSlide9.xml" ContentType="application/vnd.openxmlformats-officedocument.presentationml.notesSlide+xml"/>
  <Override PartName="/ppt/tags/tag28.xml" ContentType="application/vnd.openxmlformats-officedocument.presentationml.tags+xml"/>
  <Override PartName="/ppt/notesSlides/notesSlide10.xml" ContentType="application/vnd.openxmlformats-officedocument.presentationml.notesSlide+xml"/>
  <Override PartName="/ppt/tags/tag29.xml" ContentType="application/vnd.openxmlformats-officedocument.presentationml.tags+xml"/>
  <Override PartName="/ppt/notesSlides/notesSlide11.xml" ContentType="application/vnd.openxmlformats-officedocument.presentationml.notesSlide+xml"/>
  <Override PartName="/ppt/tags/tag30.xml" ContentType="application/vnd.openxmlformats-officedocument.presentationml.tags+xml"/>
  <Override PartName="/ppt/notesSlides/notesSlide12.xml" ContentType="application/vnd.openxmlformats-officedocument.presentationml.notesSlide+xml"/>
  <Override PartName="/ppt/tags/tag31.xml" ContentType="application/vnd.openxmlformats-officedocument.presentationml.tags+xml"/>
  <Override PartName="/ppt/notesSlides/notesSlide13.xml" ContentType="application/vnd.openxmlformats-officedocument.presentationml.notesSlide+xml"/>
  <Override PartName="/ppt/tags/tag32.xml" ContentType="application/vnd.openxmlformats-officedocument.presentationml.tags+xml"/>
  <Override PartName="/ppt/notesSlides/notesSlide14.xml" ContentType="application/vnd.openxmlformats-officedocument.presentationml.notesSlide+xml"/>
  <Override PartName="/ppt/tags/tag33.xml" ContentType="application/vnd.openxmlformats-officedocument.presentationml.tags+xml"/>
  <Override PartName="/ppt/notesSlides/notesSlide15.xml" ContentType="application/vnd.openxmlformats-officedocument.presentationml.notesSlide+xml"/>
  <Override PartName="/ppt/tags/tag34.xml" ContentType="application/vnd.openxmlformats-officedocument.presentationml.tags+xml"/>
  <Override PartName="/ppt/notesSlides/notesSlide16.xml" ContentType="application/vnd.openxmlformats-officedocument.presentationml.notesSlide+xml"/>
  <Override PartName="/ppt/tags/tag35.xml" ContentType="application/vnd.openxmlformats-officedocument.presentationml.tags+xml"/>
  <Override PartName="/ppt/notesSlides/notesSlide17.xml" ContentType="application/vnd.openxmlformats-officedocument.presentationml.notesSlide+xml"/>
  <Override PartName="/ppt/tags/tag36.xml" ContentType="application/vnd.openxmlformats-officedocument.presentationml.tags+xml"/>
  <Override PartName="/ppt/notesSlides/notesSlide18.xml" ContentType="application/vnd.openxmlformats-officedocument.presentationml.notesSlide+xml"/>
  <Override PartName="/ppt/tags/tag37.xml" ContentType="application/vnd.openxmlformats-officedocument.presentationml.tags+xml"/>
  <Override PartName="/ppt/notesSlides/notesSlide19.xml" ContentType="application/vnd.openxmlformats-officedocument.presentationml.notesSlide+xml"/>
  <Override PartName="/ppt/tags/tag38.xml" ContentType="application/vnd.openxmlformats-officedocument.presentationml.tags+xml"/>
  <Override PartName="/ppt/notesSlides/notesSlide20.xml" ContentType="application/vnd.openxmlformats-officedocument.presentationml.notesSlide+xml"/>
  <Override PartName="/ppt/tags/tag39.xml" ContentType="application/vnd.openxmlformats-officedocument.presentationml.tags+xml"/>
  <Override PartName="/ppt/notesSlides/notesSlide21.xml" ContentType="application/vnd.openxmlformats-officedocument.presentationml.notesSlide+xml"/>
  <Override PartName="/ppt/tags/tag40.xml" ContentType="application/vnd.openxmlformats-officedocument.presentationml.tags+xml"/>
  <Override PartName="/ppt/notesSlides/notesSlide22.xml" ContentType="application/vnd.openxmlformats-officedocument.presentationml.notesSlide+xml"/>
  <Override PartName="/ppt/tags/tag41.xml" ContentType="application/vnd.openxmlformats-officedocument.presentationml.tags+xml"/>
  <Override PartName="/ppt/notesSlides/notesSlide23.xml" ContentType="application/vnd.openxmlformats-officedocument.presentationml.notesSlide+xml"/>
  <Override PartName="/ppt/tags/tag42.xml" ContentType="application/vnd.openxmlformats-officedocument.presentationml.tags+xml"/>
  <Override PartName="/ppt/notesSlides/notesSlide24.xml" ContentType="application/vnd.openxmlformats-officedocument.presentationml.notesSlide+xml"/>
  <Override PartName="/ppt/tags/tag43.xml" ContentType="application/vnd.openxmlformats-officedocument.presentationml.tags+xml"/>
  <Override PartName="/ppt/notesSlides/notesSlide25.xml" ContentType="application/vnd.openxmlformats-officedocument.presentationml.notesSlide+xml"/>
  <Override PartName="/ppt/tags/tag44.xml" ContentType="application/vnd.openxmlformats-officedocument.presentationml.tags+xml"/>
  <Override PartName="/ppt/notesSlides/notesSlide26.xml" ContentType="application/vnd.openxmlformats-officedocument.presentationml.notesSlide+xml"/>
  <Override PartName="/ppt/tags/tag45.xml" ContentType="application/vnd.openxmlformats-officedocument.presentationml.tags+xml"/>
  <Override PartName="/ppt/notesSlides/notesSlide27.xml" ContentType="application/vnd.openxmlformats-officedocument.presentationml.notesSlide+xml"/>
  <Override PartName="/ppt/tags/tag46.xml" ContentType="application/vnd.openxmlformats-officedocument.presentationml.tags+xml"/>
  <Override PartName="/ppt/notesSlides/notesSlide28.xml" ContentType="application/vnd.openxmlformats-officedocument.presentationml.notesSlide+xml"/>
  <Override PartName="/ppt/tags/tag47.xml" ContentType="application/vnd.openxmlformats-officedocument.presentationml.tag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500" r:id="rId3"/>
    <p:sldId id="510" r:id="rId4"/>
    <p:sldId id="473" r:id="rId5"/>
    <p:sldId id="453" r:id="rId6"/>
    <p:sldId id="476" r:id="rId7"/>
    <p:sldId id="474" r:id="rId8"/>
    <p:sldId id="478" r:id="rId9"/>
    <p:sldId id="475" r:id="rId10"/>
    <p:sldId id="480" r:id="rId11"/>
    <p:sldId id="481" r:id="rId12"/>
    <p:sldId id="503" r:id="rId13"/>
    <p:sldId id="504" r:id="rId14"/>
    <p:sldId id="482" r:id="rId15"/>
    <p:sldId id="505" r:id="rId16"/>
    <p:sldId id="506" r:id="rId17"/>
    <p:sldId id="484" r:id="rId18"/>
    <p:sldId id="507" r:id="rId19"/>
    <p:sldId id="508" r:id="rId20"/>
    <p:sldId id="509" r:id="rId21"/>
    <p:sldId id="488" r:id="rId22"/>
    <p:sldId id="487" r:id="rId23"/>
    <p:sldId id="471" r:id="rId24"/>
    <p:sldId id="472" r:id="rId25"/>
    <p:sldId id="460" r:id="rId26"/>
    <p:sldId id="461" r:id="rId27"/>
    <p:sldId id="490" r:id="rId28"/>
    <p:sldId id="462" r:id="rId29"/>
    <p:sldId id="424" r:id="rId30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2">
          <p15:clr>
            <a:srgbClr val="A4A3A4"/>
          </p15:clr>
        </p15:guide>
        <p15:guide id="2" pos="37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858"/>
    <a:srgbClr val="E08897"/>
    <a:srgbClr val="2B528B"/>
    <a:srgbClr val="86CB4F"/>
    <a:srgbClr val="9AC878"/>
    <a:srgbClr val="EDF5C2"/>
    <a:srgbClr val="D9E980"/>
    <a:srgbClr val="C5DF49"/>
    <a:srgbClr val="93D454"/>
    <a:srgbClr val="985B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8" autoAdjust="0"/>
    <p:restoredTop sz="80476" autoAdjust="0"/>
  </p:normalViewPr>
  <p:slideViewPr>
    <p:cSldViewPr snapToGrid="0">
      <p:cViewPr varScale="1">
        <p:scale>
          <a:sx n="89" d="100"/>
          <a:sy n="89" d="100"/>
        </p:scale>
        <p:origin x="1296" y="78"/>
      </p:cViewPr>
      <p:guideLst>
        <p:guide orient="horz" pos="2202"/>
        <p:guide pos="3739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2024/12/24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78555-EE69-30F8-2691-E071E8AAB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A0D5840-221D-49B8-6B07-778457826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>
                <a:extLst>
                  <a:ext uri="{FF2B5EF4-FFF2-40B4-BE49-F238E27FC236}">
                    <a16:creationId xmlns:a16="http://schemas.microsoft.com/office/drawing/2014/main" id="{B5EEA3E3-83CE-B7A5-C7A4-622E2537F76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 it is. The attention map of our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proposed dual-stream cross-attention is a combination of four parts, including the self-attention and cross-attention of the two layers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altLang="zh-CN" sz="16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additive problem, define </a:t>
                </a:r>
                <a:r>
                  <a:rPr lang="en-US" altLang="zh-CN" sz="1600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𝑄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the misplaced information</a:t>
                </a:r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expected to be exchanged between the two components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𝑅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always</a:t>
                </a:r>
                <a:r>
                  <a:rPr lang="en-US" altLang="zh-CN" sz="160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complementary with respect to the input image I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the input as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̂_0=𝑅 ̂_0=𝐼/2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desired is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̂_𝑛=𝑇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_𝑛=𝑅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to be exchanged between 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𝑇 ̂_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𝑘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̂_𝑘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0AFA20-9424-7549-CD18-9CE71DD285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636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29DB80-C909-F076-6AC5-3258B0B40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89A74A6-8667-EACE-DBDD-45153DC5B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>
                <a:extLst>
                  <a:ext uri="{FF2B5EF4-FFF2-40B4-BE49-F238E27FC236}">
                    <a16:creationId xmlns:a16="http://schemas.microsoft.com/office/drawing/2014/main" id="{1456B400-B47C-EAB3-01DF-1418A54F96A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Formally, given the dual-stream feature inputs, we first concatenate them along the token dim, getting double number of tokens. 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altLang="zh-CN" sz="16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additive problem, define </a:t>
                </a:r>
                <a:r>
                  <a:rPr lang="en-US" altLang="zh-CN" sz="1600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𝑄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the misplaced information</a:t>
                </a:r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expected to be exchanged between the two components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𝑅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always</a:t>
                </a:r>
                <a:r>
                  <a:rPr lang="en-US" altLang="zh-CN" sz="160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complementary with respect to the input image I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the input as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̂_0=𝑅 ̂_0=𝐼/2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desired is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̂_𝑛=𝑇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_𝑛=𝑅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to be exchanged between 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𝑇 ̂_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𝑘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̂_𝑘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26871F-72B2-99A6-49B6-37662F0DF3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313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94C66-7165-1C6D-77E6-36C78C428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AB6FB50-FDC5-1ECE-EE6E-BD7CEB213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>
                <a:extLst>
                  <a:ext uri="{FF2B5EF4-FFF2-40B4-BE49-F238E27FC236}">
                    <a16:creationId xmlns:a16="http://schemas.microsoft.com/office/drawing/2014/main" id="{094A70EB-43CB-2DEF-86E0-97AE11F909C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Then, we do the linear projections. 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altLang="zh-CN" sz="16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additive problem, define </a:t>
                </a:r>
                <a:r>
                  <a:rPr lang="en-US" altLang="zh-CN" sz="1600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𝑄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the misplaced information</a:t>
                </a:r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expected to be exchanged between the two components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𝑅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always</a:t>
                </a:r>
                <a:r>
                  <a:rPr lang="en-US" altLang="zh-CN" sz="160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complementary with respect to the input image I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the input as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̂_0=𝑅 ̂_0=𝐼/2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desired is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̂_𝑛=𝑇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_𝑛=𝑅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to be exchanged between 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𝑇 ̂_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𝑘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̂_𝑘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E1DFE1-A666-8F01-1BBA-455A91B0AB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671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597CE-9716-CBBB-D7BA-4A1AD35A5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FE00099-65FD-7E2D-D3BC-F7AC730580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>
                <a:extLst>
                  <a:ext uri="{FF2B5EF4-FFF2-40B4-BE49-F238E27FC236}">
                    <a16:creationId xmlns:a16="http://schemas.microsoft.com/office/drawing/2014/main" id="{D267B187-457F-FD7A-C8E5-91B5B295F07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Thereafter, we can obtain the attention map of DS-CA by the matrix multiplication. As we can see, the attention map is divided into four parts.  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altLang="zh-CN" sz="16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additive problem, define </a:t>
                </a:r>
                <a:r>
                  <a:rPr lang="en-US" altLang="zh-CN" sz="1600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𝑄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the misplaced information</a:t>
                </a:r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expected to be exchanged between the two components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𝑅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always</a:t>
                </a:r>
                <a:r>
                  <a:rPr lang="en-US" altLang="zh-CN" sz="160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complementary with respect to the input image I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the input as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̂_0=𝑅 ̂_0=𝐼/2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desired is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̂_𝑛=𝑇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_𝑛=𝑅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to be exchanged between 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𝑇 ̂_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𝑘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̂_𝑘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D2433A-2EB3-F0F1-BE38-497DE1D1DF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851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91B8E-9AB7-4DF4-61A7-A15BFC58D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2E3A5C0-3CFE-681A-462F-AEAE742E5F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>
                <a:extLst>
                  <a:ext uri="{FF2B5EF4-FFF2-40B4-BE49-F238E27FC236}">
                    <a16:creationId xmlns:a16="http://schemas.microsoft.com/office/drawing/2014/main" id="{51F32636-286D-B523-F201-88F3BDFAF46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Further, we apply the attention on values, obtaining the output Y_CA. 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altLang="zh-CN" sz="16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additive problem, define </a:t>
                </a:r>
                <a:r>
                  <a:rPr lang="en-US" altLang="zh-CN" sz="1600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𝑄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the misplaced information</a:t>
                </a:r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expected to be exchanged between the two components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𝑅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always</a:t>
                </a:r>
                <a:r>
                  <a:rPr lang="en-US" altLang="zh-CN" sz="160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complementary with respect to the input image I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the input as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̂_0=𝑅 ̂_0=𝐼/2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desired is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̂_𝑛=𝑇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_𝑛=𝑅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to be exchanged between 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𝑇 ̂_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𝑘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̂_𝑘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371924-E9F9-AAD8-7C0B-77DD09AEAC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565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519551-6ED9-0FFF-40F4-596698955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E7E17B-9EEA-C84D-13BB-7F0BD4D706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>
                <a:extLst>
                  <a:ext uri="{FF2B5EF4-FFF2-40B4-BE49-F238E27FC236}">
                    <a16:creationId xmlns:a16="http://schemas.microsoft.com/office/drawing/2014/main" id="{13239431-D8D2-AD83-8783-D917E144586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make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clearer,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 the following replacement, 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altLang="zh-CN" sz="16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additive problem, define </a:t>
                </a:r>
                <a:r>
                  <a:rPr lang="en-US" altLang="zh-CN" sz="1600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𝑄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the misplaced information</a:t>
                </a:r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expected to be exchanged between the two components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𝑅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always</a:t>
                </a:r>
                <a:r>
                  <a:rPr lang="en-US" altLang="zh-CN" sz="160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complementary with respect to the input image I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the input as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̂_0=𝑅 ̂_0=𝐼/2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desired is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̂_𝑛=𝑇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_𝑛=𝑅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to be exchanged between 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𝑇 ̂_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𝑘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̂_𝑘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B7EF4D-B5A2-86D0-D072-D1BD73920D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013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890E2-8A41-727A-BB3B-EC3996435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0DA5C8-E2D1-CD70-A3BE-2C637C5F4A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>
                <a:extLst>
                  <a:ext uri="{FF2B5EF4-FFF2-40B4-BE49-F238E27FC236}">
                    <a16:creationId xmlns:a16="http://schemas.microsoft.com/office/drawing/2014/main" id="{A6444808-6CA2-0791-AFE2-76DB22C7D7B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deriving the simplified expression, which can be split into the outputs of transmission and reflection layers, respectively. Each of them are the </a:t>
                </a:r>
                <a:r>
                  <a:rPr lang="en-US" altLang="zh-CN" dirty="0">
                    <a:effectLst/>
                  </a:rPr>
                  <a:t>synergy of both intra-layer Self-Attention and inter-layer Cross-Attention. 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altLang="zh-CN" sz="16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additive problem, define </a:t>
                </a:r>
                <a:r>
                  <a:rPr lang="en-US" altLang="zh-CN" sz="1600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𝑄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the misplaced information</a:t>
                </a:r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expected to be exchanged between the two components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𝑅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always</a:t>
                </a:r>
                <a:r>
                  <a:rPr lang="en-US" altLang="zh-CN" sz="160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complementary with respect to the input image I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the input as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̂_0=𝑅 ̂_0=𝐼/2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desired is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̂_𝑛=𝑇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_𝑛=𝑅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to be exchanged between 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𝑇 ̂_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𝑘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̂_𝑘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D85D8E-BE80-F77F-8675-9B60814FE9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803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033B63-838A-A2F5-A6D6-26FBB5BB3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2A36D2B-7BA8-2655-3D6C-E77758104D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>
                <a:extLst>
                  <a:ext uri="{FF2B5EF4-FFF2-40B4-BE49-F238E27FC236}">
                    <a16:creationId xmlns:a16="http://schemas.microsoft.com/office/drawing/2014/main" id="{79D853C9-C269-57F6-817B-DB13E56413C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strengthen the correlation of intra-layer signals, we setup a dual-stream self-attention in parallel with the DS-CA.</a:t>
                </a: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altLang="zh-CN" sz="16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additive problem, define </a:t>
                </a:r>
                <a:r>
                  <a:rPr lang="en-US" altLang="zh-CN" sz="1600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𝑄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the misplaced information</a:t>
                </a:r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expected to be exchanged between the two components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𝑅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always</a:t>
                </a:r>
                <a:r>
                  <a:rPr lang="en-US" altLang="zh-CN" sz="160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complementary with respect to the input image I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the input as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̂_0=𝑅 ̂_0=𝐼/2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desired is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̂_𝑛=𝑇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_𝑛=𝑅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to be exchanged between 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𝑇 ̂_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𝑘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̂_𝑘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2EAF7E-9D5E-02E6-B679-1004C78C54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746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81C53-6E5F-059E-6E21-C7AEFD164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A81D40F-4134-7A9E-9E01-12C7780ADA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>
                <a:extLst>
                  <a:ext uri="{FF2B5EF4-FFF2-40B4-BE49-F238E27FC236}">
                    <a16:creationId xmlns:a16="http://schemas.microsoft.com/office/drawing/2014/main" id="{B2ECD799-8800-ACFF-9B2B-9635ED976E4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reduce the computation burden, we employ a window-based attention mechanism for our dual-attention design.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Here, N_T denotes the token number and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N_w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represents the window size. 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altLang="zh-CN" sz="16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additive problem, define </a:t>
                </a:r>
                <a:r>
                  <a:rPr lang="en-US" altLang="zh-CN" sz="1600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𝑄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the misplaced information</a:t>
                </a:r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expected to be exchanged between the two components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𝑅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always</a:t>
                </a:r>
                <a:r>
                  <a:rPr lang="en-US" altLang="zh-CN" sz="160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complementary with respect to the input image I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the input as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̂_0=𝑅 ̂_0=𝐼/2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desired is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̂_𝑛=𝑇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_𝑛=𝑅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to be exchanged between 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𝑇 ̂_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𝑘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̂_𝑘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283B3A-4244-2537-5660-1C81B121FE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908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D191B-B48B-3386-D945-60688AD2A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25641B3-712B-9011-5142-1937E4B46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>
                <a:extLst>
                  <a:ext uri="{FF2B5EF4-FFF2-40B4-BE49-F238E27FC236}">
                    <a16:creationId xmlns:a16="http://schemas.microsoft.com/office/drawing/2014/main" id="{B2EB4A56-7929-6B56-BC6A-6E68339CD7C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 that we employ the relative position bias for the window-based attention, which is obtained by indexing a learnable lookup table through the mapping of the distance of two 2-d points in a window for dual-stream self-attention. 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altLang="zh-CN" sz="16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additive problem, define </a:t>
                </a:r>
                <a:r>
                  <a:rPr lang="en-US" altLang="zh-CN" sz="1600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𝑄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the misplaced information</a:t>
                </a:r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expected to be exchanged between the two components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𝑅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always</a:t>
                </a:r>
                <a:r>
                  <a:rPr lang="en-US" altLang="zh-CN" sz="160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complementary with respect to the input image I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the input as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̂_0=𝑅 ̂_0=𝐼/2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desired is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̂_𝑛=𝑇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_𝑛=𝑅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to be exchanged between 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𝑇 ̂_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𝑘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̂_𝑘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28C6E3-84B2-F568-D66E-846CE25FBF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9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01AA3-5FC2-EE3C-F92B-23FC0D003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2E913D0-3583-CCBF-5D3F-215132A44C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D640D72-3E3F-6C8D-C47A-C02DFC37C5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 start with, let’s talk about the phenomenon of reflection superimposition, which </a:t>
            </a:r>
            <a:r>
              <a:rPr lang="en-US" altLang="zh-CN" sz="1800" b="0" i="0" u="none" strike="noStrike" baseline="0" dirty="0">
                <a:latin typeface="NimbusRomNo9L-Regu"/>
              </a:rPr>
              <a:t>often occurs when taking pictures through transparent mediums such as glass and water.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514873-2EB6-9371-975D-3F2481EDBE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9394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66EA3-C1ED-EC68-4C81-FED7E07F2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74FE862-88D7-84D2-635D-076E85ABB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>
                <a:extLst>
                  <a:ext uri="{FF2B5EF4-FFF2-40B4-BE49-F238E27FC236}">
                    <a16:creationId xmlns:a16="http://schemas.microsoft.com/office/drawing/2014/main" id="{1891BFFC-79CC-3EB6-C173-8C8912D2127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for the dual-stream </a:t>
                </a:r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-attention, we propose the layered relative position bias, which enjoys an extended learnable lookup table, indexed by the mapped distance of two </a:t>
                </a:r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3-d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points in a </a:t>
                </a:r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two-layer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window.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altLang="zh-CN" sz="16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additive problem, define </a:t>
                </a:r>
                <a:r>
                  <a:rPr lang="en-US" altLang="zh-CN" sz="1600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𝑄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the misplaced information</a:t>
                </a:r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expected to be exchanged between the two components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𝑅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always</a:t>
                </a:r>
                <a:r>
                  <a:rPr lang="en-US" altLang="zh-CN" sz="160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complementary with respect to the input image I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the input as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̂_0=𝑅 ̂_0=𝐼/2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desired is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̂_𝑛=𝑇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_𝑛=𝑅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to be exchanged between 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𝑇 ̂_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𝑘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̂_𝑘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84CFA1-251F-5F2B-B2FF-C0BD4D6806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509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F1B20-DA66-31F2-B507-19C4E4F45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80EE92A-318E-F9B3-4D30-D47D2EB91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>
                <a:extLst>
                  <a:ext uri="{FF2B5EF4-FFF2-40B4-BE49-F238E27FC236}">
                    <a16:creationId xmlns:a16="http://schemas.microsoft.com/office/drawing/2014/main" id="{3A5AF37F-9316-B22C-9EC3-C430A9E3B3C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make use of our proposed DAI mechanism to constitute our dual-attention interactive block, which is further used to build the DSIT. 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altLang="zh-CN" sz="16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additive problem, define </a:t>
                </a:r>
                <a:r>
                  <a:rPr lang="en-US" altLang="zh-CN" sz="1600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𝑄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the misplaced information</a:t>
                </a:r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expected to be exchanged between the two components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𝑅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always</a:t>
                </a:r>
                <a:r>
                  <a:rPr lang="en-US" altLang="zh-CN" sz="160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complementary with respect to the input image I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the input as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̂_0=𝑅 ̂_0=𝐼/2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desired is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̂_𝑛=𝑇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_𝑛=𝑅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to be exchanged between 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𝑇 ̂_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𝑘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̂_𝑘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FDBE6B-794D-4BD2-F809-0FA2099749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253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F0D08-C2D4-AA4A-961C-F3F942405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7136660-D1BE-9617-D64D-A93164F49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>
                <a:extLst>
                  <a:ext uri="{FF2B5EF4-FFF2-40B4-BE49-F238E27FC236}">
                    <a16:creationId xmlns:a16="http://schemas.microsoft.com/office/drawing/2014/main" id="{362EEDFE-4616-2E36-492A-9CCFE4E0E60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Moreover, we design a Dual-Architecture Interactive Encoder, consisting of both global and local prior extractors.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extracted dual architecture features interact through our proposed DAIB.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DSLP Block is implemented by the MuGI Block 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altLang="zh-CN" sz="16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additive problem, define </a:t>
                </a:r>
                <a:r>
                  <a:rPr lang="en-US" altLang="zh-CN" sz="1600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𝑄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the misplaced information</a:t>
                </a:r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expected to be exchanged between the two components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𝑅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always</a:t>
                </a:r>
                <a:r>
                  <a:rPr lang="en-US" altLang="zh-CN" sz="160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complementary with respect to the input image I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the input as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̂_0=𝑅 ̂_0=𝐼/2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desired is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̂_𝑛=𝑇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_𝑛=𝑅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to be exchanged between 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𝑇 ̂_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𝑘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̂_𝑘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093AE9-FBB6-3244-96FD-19DEE3FBB6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5063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loss functions contain pixel reconstruction loss, gradient reconstruction loss </a:t>
            </a:r>
          </a:p>
          <a:p>
            <a:pPr algn="l"/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loss function contains the pixel reconstruction loss, the first two terms keep the fidelity of the estimation to the ground-truth, the third loss term ensures the predictions can reconstruct the superimposition scenario by introducing a learnable residual term. </a:t>
            </a:r>
          </a:p>
          <a:p>
            <a:pPr algn="l"/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employ the gradient reconstruction loss, consisting a layer gradient reconstruction part and a gradient exclusion part, implemented by the element-wise multiplication of the multi-scale gradients of the two layers.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511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 feature reconstruction loss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overall objective function is their linear combination.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third loss function is the feature reconstruction loss to encourage the </a:t>
            </a:r>
            <a:r>
              <a:rPr lang="en-US" altLang="zh-CN" dirty="0"/>
              <a:t>perceptual fidelity of the transmission</a:t>
            </a:r>
            <a:r>
              <a:rPr lang="zh-CN" altLang="en-US" sz="1600" dirty="0">
                <a:latin typeface="微软雅黑" panose="020B0503020204020204" charset="-122"/>
                <a:cs typeface="+mn-cs"/>
              </a:rPr>
              <a:t> </a:t>
            </a:r>
            <a:r>
              <a:rPr lang="en-US" altLang="zh-CN" sz="1600" dirty="0">
                <a:latin typeface="微软雅黑" panose="020B0503020204020204" charset="-122"/>
                <a:cs typeface="+mn-cs"/>
              </a:rPr>
              <a:t>layer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utilizing a pretrained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VGGNet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/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overall objective function is the linear combination of aforementioned loss functions.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7858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OK, let’s move to the quantitative comparisons, which are conducted on five real-world testing datasets. As can be seen, our method shows significant overall superiority /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ːˌ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pɪriˈɔːrəti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over the alternatives on these datasets.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including real20, three subsets of SIR square dataset and the nature testing dataset.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482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visual comparison between the results of competitors and ours. As can be seen, we present clearer transmission layers with minimum residual reflections. 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674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C632A-134F-D078-D866-032D6EED3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224E489-A311-581F-E20D-23CC19E548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8088CD6-E1F4-260D-5325-BFE9440DB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Moreover, with respect to the visual quality of  the reconstructed reflection layers, our method provides MUCH MORE reasonable results compared with the alternatives.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88FA07-64A7-8E81-6D32-5261F05C3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0161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addition, we present the comparison in the wild beyond the limited conditions in standard benchmarks. The striking better performance of our approach underscores its robust generalizability and practical applicability.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Unlike standard benchmarks that employ artificial glass plates, these cases utilize real-world reflective surfaces,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reflections from accumulated water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—conditions entirely absent from the training set.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6603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Thank you for listening.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894EC-746F-D3CC-4FF5-270566707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86A01CD-FAFD-062F-06C3-02F3CDFA7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6C44A83-AE6B-AD76-F29A-9C1A82554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>
                <a:latin typeface="NimbusRomNo9L-Regu"/>
              </a:rPr>
              <a:t>The prior works commonly assume that the blended image of the transmission and reflection layers is composed of their additive combination.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9C8F0C-98A9-9861-F4D8-C85F672ED0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15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4C2C5-AF60-005B-9256-9BFAB2132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F647F36-E3A5-22A7-AA65-EB9AA0113F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2AE32D9-E259-E6BC-04F2-EA33FF740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However, based on the observation of our previous work, the linear model cannot be assured due to the non-linear operations in the camera ISP. Therefore, an extra learnable non-linear term is introduced in the physical model, which is adopted in this work. 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5692B3-73AA-06A2-2DA9-6313E00775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35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dirty="0"/>
                  <a:t>Now, let’s review previous dual-stream interactive models for SIRS. This is the illustration of the YTMT behavior. The upper branch is the transmission stream.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altLang="zh-CN" sz="16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additive problem, define </a:t>
                </a:r>
                <a:r>
                  <a:rPr lang="en-US" altLang="zh-CN" sz="1600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𝑄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the misplaced information</a:t>
                </a:r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expected to be exchanged between the two components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𝑅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always</a:t>
                </a:r>
                <a:r>
                  <a:rPr lang="en-US" altLang="zh-CN" sz="160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complementary with respect to the input image I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the input as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̂_0=𝑅 ̂_0=𝐼/2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desired is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̂_𝑛=𝑇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_𝑛=𝑅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to be exchanged between 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𝑇 ̂_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𝑘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̂_𝑘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328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3F311-6599-8303-9CCF-7BA289BD3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BF21985-5B42-BBE7-ABFC-2B132E9F3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>
                <a:extLst>
                  <a:ext uri="{FF2B5EF4-FFF2-40B4-BE49-F238E27FC236}">
                    <a16:creationId xmlns:a16="http://schemas.microsoft.com/office/drawing/2014/main" id="{51A96D4D-AB0B-FE6A-7F0D-A84CACBA56E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 lower branch is the reflection stream. 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altLang="zh-CN" sz="16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additive problem, define </a:t>
                </a:r>
                <a:r>
                  <a:rPr lang="en-US" altLang="zh-CN" sz="1600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𝑄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the misplaced information</a:t>
                </a:r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expected to be exchanged between the two components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𝑅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always</a:t>
                </a:r>
                <a:r>
                  <a:rPr lang="en-US" altLang="zh-CN" sz="160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complementary with respect to the input image I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the input as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̂_0=𝑅 ̂_0=𝐼/2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desired is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̂_𝑛=𝑇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_𝑛=𝑅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to be exchanged between 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𝑇 ̂_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𝑘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̂_𝑘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8B6739-4ED3-F850-B12A-29B46A53E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824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62A32-696E-4FB9-4E39-52E91D6BC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4409207-173D-2B57-A3A7-5231488DB8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>
                <a:extLst>
                  <a:ext uri="{FF2B5EF4-FFF2-40B4-BE49-F238E27FC236}">
                    <a16:creationId xmlns:a16="http://schemas.microsoft.com/office/drawing/2014/main" id="{11AA2984-9141-7D3A-C118-4F366071696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MuGI mechanism proposed in </a:t>
                </a:r>
                <a:r>
                  <a:rPr lang="en-US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DSRNet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shares the similar behavior.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Though being more effective by introducing the cross-stream interactions, 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altLang="zh-CN" sz="16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additive problem, define </a:t>
                </a:r>
                <a:r>
                  <a:rPr lang="en-US" altLang="zh-CN" sz="1600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𝑄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the misplaced information</a:t>
                </a:r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expected to be exchanged between the two components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𝑅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always</a:t>
                </a:r>
                <a:r>
                  <a:rPr lang="en-US" altLang="zh-CN" sz="160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complementary with respect to the input image I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the input as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̂_0=𝑅 ̂_0=𝐼/2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desired is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̂_𝑛=𝑇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_𝑛=𝑅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to be exchanged between 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𝑇 ̂_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𝑘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̂_𝑘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30FE9E-61A4-F194-53CF-D4DC0E13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004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3CBB1-C5E8-5733-7CA4-425A5791B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9AB7768-0295-0E84-9E11-518352A16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>
                <a:extLst>
                  <a:ext uri="{FF2B5EF4-FFF2-40B4-BE49-F238E27FC236}">
                    <a16:creationId xmlns:a16="http://schemas.microsoft.com/office/drawing/2014/main" id="{BD2E04A8-31CC-571C-870C-9B37D6017D7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interactions in these two methods lack double-checking when transfers the cross-stream signals. This can cause problems, since we cannot assure that the transferred information are always needed by the other branch. 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altLang="zh-CN" sz="16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additive problem, define </a:t>
                </a:r>
                <a:r>
                  <a:rPr lang="en-US" altLang="zh-CN" sz="1600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𝑄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the misplaced information</a:t>
                </a:r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expected to be exchanged between the two components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𝑅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always</a:t>
                </a:r>
                <a:r>
                  <a:rPr lang="en-US" altLang="zh-CN" sz="160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complementary with respect to the input image I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the input as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̂_0=𝑅 ̂_0=𝐼/2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desired is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̂_𝑛=𝑇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_𝑛=𝑅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to be exchanged between 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𝑇 ̂_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𝑘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̂_𝑘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BB8144-8637-0CFD-D66C-1D2A29E73A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230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94481-CB06-455A-198B-24E68D1D8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F965C1E-01B7-A7CE-EA63-8F285B3270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>
                <a:extLst>
                  <a:ext uri="{FF2B5EF4-FFF2-40B4-BE49-F238E27FC236}">
                    <a16:creationId xmlns:a16="http://schemas.microsoft.com/office/drawing/2014/main" id="{8C3AF31B-A5B1-38D9-57AA-9E9B69F70DE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Therefore, we propose the dual-attention interaction mechanism, namely DAI. So, how does it double-check the transferred information? Let’s </a:t>
                </a:r>
                <a:r>
                  <a:rPr lang="en-US" altLang="zh-CN" dirty="0"/>
                  <a:t>take a closer look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at the dual-stream cross-attention map.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</a:t>
                </a:r>
                <a:r>
                  <a:rPr lang="en-US" altLang="zh-CN" sz="16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additive problem, define </a:t>
                </a:r>
                <a:r>
                  <a:rPr lang="en-US" altLang="zh-CN" sz="1600" i="0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𝑄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the misplaced information</a:t>
                </a:r>
                <a:endParaRPr lang="en-US" altLang="zh-CN" sz="1600" b="0" i="1" dirty="0"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expected to be exchanged between the two components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𝑅 ̂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always</a:t>
                </a:r>
                <a:r>
                  <a:rPr lang="en-US" altLang="zh-CN" sz="1600" baseline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complementary with respect to the input image I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the input as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̂_0=𝑅 ̂_0=𝐼/2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desired is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𝑇 ̂_𝑛=𝑇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_𝑛=𝑅</a:t>
                </a:r>
                <a:endParaRPr lang="en-US" altLang="zh-CN" sz="1600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thus</a:t>
                </a:r>
                <a:r>
                  <a:rPr lang="en-US" altLang="zh-CN" sz="1600" dirty="0"/>
                  <a:t> 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𝑄_𝑇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en-US" altLang="zh-CN" sz="1600" dirty="0"/>
                  <a:t>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𝑄_𝑅</a:t>
                </a:r>
                <a:r>
                  <a:rPr lang="zh-CN" altLang="en-US" sz="1600" dirty="0"/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to be exchanged between 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𝑇 ̂_</a:t>
                </a:r>
                <a:r>
                  <a:rPr lang="en-US" altLang="zh-CN" sz="1600" b="0" i="0">
                    <a:latin typeface="Cambria Math" panose="02040503050406030204" pitchFamily="18" charset="0"/>
                  </a:rPr>
                  <a:t>𝑘</a:t>
                </a:r>
                <a:r>
                  <a:rPr lang="zh-CN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:r>
                  <a:rPr lang="en-US" altLang="zh-CN" sz="1600" i="0">
                    <a:latin typeface="Cambria Math" panose="02040503050406030204" pitchFamily="18" charset="0"/>
                  </a:rPr>
                  <a:t>𝑅 ̂_𝑘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5337A0-0302-6614-BE3B-53264FFA03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457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10" Type="http://schemas.openxmlformats.org/officeDocument/2006/relationships/tags" Target="../tags/tag7.xml"/><Relationship Id="rId4" Type="http://schemas.openxmlformats.org/officeDocument/2006/relationships/theme" Target="../theme/theme1.xml"/><Relationship Id="rId9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sv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120.png"/><Relationship Id="rId4" Type="http://schemas.openxmlformats.org/officeDocument/2006/relationships/image" Target="../media/image5.emf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870655" y="1994982"/>
            <a:ext cx="104506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Single Image Reflection Separation via Dual-Stream Interactive Transformers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553970" y="3073174"/>
            <a:ext cx="7084060" cy="960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auto">
              <a:lnSpc>
                <a:spcPct val="150000"/>
              </a:lnSpc>
            </a:pP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Qiming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Hu,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Hainuo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Wang and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Xiaojie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Guo</a:t>
            </a:r>
          </a:p>
          <a:p>
            <a:pPr algn="ctr" fontAlgn="auto">
              <a:lnSpc>
                <a:spcPct val="150000"/>
              </a:lnSpc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Tianjin University</a:t>
            </a:r>
          </a:p>
        </p:txBody>
      </p:sp>
      <p:sp>
        <p:nvSpPr>
          <p:cNvPr id="66" name="矩形 65"/>
          <p:cNvSpPr/>
          <p:nvPr/>
        </p:nvSpPr>
        <p:spPr>
          <a:xfrm>
            <a:off x="283356" y="127864"/>
            <a:ext cx="647669" cy="606831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935148" y="730309"/>
            <a:ext cx="229470" cy="215001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图片 4" descr="logo_2016_3_1_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288655" y="5134610"/>
            <a:ext cx="3903345" cy="1723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553970" y="5651655"/>
            <a:ext cx="70840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Speaker: </a:t>
            </a:r>
            <a:r>
              <a:rPr lang="en-US" altLang="zh-CN" sz="2000" b="1" dirty="0" err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Qiming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Hu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669E4A5-AA08-4298-9F6E-915CBED936B5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0281CB5F-E7B1-42A6-B5B0-ED04A291B7B8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D23FD1E6-DA05-4EFA-9ABC-F442E4D3AD60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68344089-105B-4EBE-B598-EC650C60B4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709725B4-E43B-42B4-BEFA-7829205959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AD951F67-97BD-4221-8CEC-463FC19583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D514427E-7833-414E-B3E8-D31FE15920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11EC1A61-3833-4A88-B0C5-125795DC0593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DBC6C134-2028-4E66-8C33-A319706D8BE8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7356DA2C-BD44-4322-A855-68CF3A866E50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153243C1-F9F8-4C0C-9B45-6E8AF9305398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68F90E1E-2D56-4354-823E-B4F622B2BA63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CECE9622-C2BF-4B46-8880-B20C6E2D1279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587C65B4-03CD-4C9E-898D-4686B4E45D74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622DFE73-DCB7-43A0-9AF7-FC1B1D686A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30D25180-A565-4EC6-80D9-74C562E291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1DBF9894-8D8D-4282-882F-41A5BDF5FBF0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A75F557E-1079-478A-AD70-11B941DB63C5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9F0A633A-EBDA-4488-A26B-A0A0EF503EDC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1CBAA02B-4F1C-44D6-8CBD-7166E0E861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58FCAD22-7303-4C51-9A05-4BA16DCE5F7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B3915D96-0B98-4032-93AD-9DAFCB1261F0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D9F13A7C-84C8-41B9-B430-EE712B6A2AF3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AA73207A-390B-426F-BF73-6A086441AFAD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19CA8BA0-D333-4F5A-B833-C72B9A05378A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54D8B17C-81E1-4967-9879-B091C4C0EDF3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A12D54AD-2DBA-4BCD-B9DD-15DE802299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1BB788B4-D5AD-4FE0-BD04-780F7F166626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FD208EC8-8F87-489F-BD81-EDD549DAD5E8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D1D388FA-2683-4D3E-B0D9-5816822212D3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515E9E86-6C32-420B-8D1D-6BA5EF60F93C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4F9B1E55-5361-4ADC-963F-FD138762B72B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24573604-0703-4244-B148-55FB7BB78739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B951B4CE-1B0E-49A7-99BE-455D035F9B07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D2C15AD4-D942-4D04-B7FF-4B2EF4B0C9F4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216E66C0-4AC2-4080-ABC2-AA180A137440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CFE41597-1D18-4779-995C-2995C076A003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DE81FFE4-241E-4EE4-9525-96DEC786B542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2BD94DD9-3471-4BF2-844C-BB99C227806F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634F2D88-C6B7-4244-9F6A-98C2B9CD9C8A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1C5060AA-DC30-4BD0-AD2A-A61474C5C642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4FE7099D-0A25-4DD8-A7FD-E476AD0508B8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8993A5EF-9270-4823-9032-CDA71A4D5B8E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18C357EA-9425-4505-BA1B-7B65419BB4BE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8219903E-1DAB-41C3-98AE-1EB5F949066E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DF02CD7F-7503-4718-B922-3711535F7ADD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E28686CF-FBA3-45B2-9A52-C14523894A48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C20975D6-D30D-4ED3-82DC-96B3CD04A92B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A4AB2534-CB43-48DC-87CD-ED4B1EB673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9F6B7837-1E61-40AE-AA31-8A47EB8C3250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3A26FB47-0CFC-4BE9-AACE-BE2BD61A532F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E237976D-2C2D-4530-A1DC-2D890482CD7A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pic>
        <p:nvPicPr>
          <p:cNvPr id="7" name="图形 6">
            <a:extLst>
              <a:ext uri="{FF2B5EF4-FFF2-40B4-BE49-F238E27FC236}">
                <a16:creationId xmlns:a16="http://schemas.microsoft.com/office/drawing/2014/main" id="{7E0EE564-35C5-1470-CC52-C727F381A1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5892" y="244421"/>
            <a:ext cx="1112198" cy="111219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80623-8557-8512-2F85-C66358580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>
            <a:extLst>
              <a:ext uri="{FF2B5EF4-FFF2-40B4-BE49-F238E27FC236}">
                <a16:creationId xmlns:a16="http://schemas.microsoft.com/office/drawing/2014/main" id="{A8AE5763-5519-A703-CF70-B42B71B86118}"/>
              </a:ext>
            </a:extLst>
          </p:cNvPr>
          <p:cNvSpPr txBox="1"/>
          <p:nvPr/>
        </p:nvSpPr>
        <p:spPr>
          <a:xfrm>
            <a:off x="164319" y="294005"/>
            <a:ext cx="958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2B528B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Our Dual-Attention Interaction Design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2D511B-5D6C-305A-9BA6-E75ADCCA2EBC}"/>
              </a:ext>
            </a:extLst>
          </p:cNvPr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0992FB1-E51B-D711-CFDB-12A573E389D1}"/>
              </a:ext>
            </a:extLst>
          </p:cNvPr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5146844B-4A9A-CB82-852A-9C74D66F6172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CCBD76CE-3F6C-B7AB-EAFC-BF08D1D2ACFF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5C20CA67-7476-9AC0-56F0-01A1327C78FF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8F6C5AD9-3DD8-2BB2-5125-69B4E48ABE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4D1E5B57-B535-99DA-E280-49B9D0EC782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A8883938-1CEA-A2A8-3B56-685DC3FF9C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B01E9BE4-D38B-7CAD-CB49-EE89CCF791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D63E80E1-59E5-CDBF-FC7F-0E459B442BD9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FD9667B4-FACE-73D8-1BDD-080EEB3A80AA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0BA33F3C-8B18-F1C1-B1FD-D2CCCACDF0E1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0B382DEF-D035-6637-7A2B-FA65C1B04514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19936DCA-B5C6-030D-9660-A1EF39B8AD1D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AC5F32B4-B99A-4342-94D3-10D7238D9D3B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1560F3A1-F2F2-F472-9B52-75D6F2BE8313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789B5342-C750-B227-523F-32465D6C64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DBD34141-1677-135D-A03E-F6A5E64322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8C595A8C-8606-68C8-7792-819A44BAE862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47641ADE-1D77-09B7-3371-DB8C84386D01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40517381-219E-1F69-F140-62D2744DE2D9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F796A906-8C88-2130-E866-01A8E60143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809B0B60-7EE3-5B9C-3301-428FC92C90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0A48E480-F294-5158-A9E7-4C1C192C1911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F948BC2E-1257-3433-15FA-30CC545EE283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AA44B0CC-329D-C920-79BA-98712317D0E1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3850361D-2849-4978-457E-A040A8EF0B1A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C6DB79D4-530E-344A-E843-2FD58C34F932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2BE99803-6C50-622F-68C5-EBF023B885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B159D8FF-3227-62E7-6319-1AE22F6C512F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649D4ED9-41B1-F8C5-ECE8-D3E1DD8D9FA8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404C7517-1581-F064-138C-EDD280D2CCCF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D1E0F905-79A6-27A0-03B9-3E613A620970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612C4CB9-C30C-0248-0298-EDF857B76E06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DFD8465C-B725-81DB-D094-8048E63A3D13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E3B9D966-A3E6-255C-118C-A49576B129E6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4AE4D4FE-D702-6DFD-D90A-09E3AE650193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7D7DEAA0-7B90-B4D1-50D4-D0BE0D380DB9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7086D57A-BA8A-CFF8-FE88-F05318456216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21828329-C93F-E0F1-1FEA-EE8C82D9AFF9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9572EC07-5103-09D3-605A-0867E078BD75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E5C2849F-4B71-B2A6-9042-F49619E932BD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E002AE4C-76FE-6238-83D5-70185D6BFA41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CD5E13D6-C807-69CC-BCFE-B1EA3235338A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F3E07432-FAEA-1DA9-D664-8AE06BDD31EB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BA23E711-FE48-83EB-9807-485BAE7E2356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05348B92-676D-BB5A-272D-8FACEE635DFC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19C8E6C2-7B9E-E624-4C44-6E62253800EA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3068EC73-6F5C-9F58-DFAC-C2AB678C56F6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3B9B00AC-5982-45A5-B0AA-9A4C7B1EFF7E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A911F021-8026-69F6-815C-861B4C814F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FBA875C0-9E5E-7669-84FC-C5DD8AE1AFFF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EF1FFAC7-496D-023C-D064-DF64CE3921F4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C1C499B7-9B31-2D20-7EB6-686EC3F09E4A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D84A367-1DBA-7350-04E4-053D6F28AB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69" t="47202" r="31461" b="34285"/>
          <a:stretch/>
        </p:blipFill>
        <p:spPr>
          <a:xfrm>
            <a:off x="6438900" y="2933701"/>
            <a:ext cx="647700" cy="7429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F35277D-DA05-8D65-4E14-6EA4C5658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53" y="1700483"/>
            <a:ext cx="5361923" cy="22259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A3DA7DC-188A-0F38-9186-6E9A908C82D3}"/>
              </a:ext>
            </a:extLst>
          </p:cNvPr>
          <p:cNvSpPr/>
          <p:nvPr/>
        </p:nvSpPr>
        <p:spPr>
          <a:xfrm>
            <a:off x="333375" y="1700482"/>
            <a:ext cx="5448301" cy="2225981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23FBA7-F205-B32F-B59D-2D237DBBC002}"/>
              </a:ext>
            </a:extLst>
          </p:cNvPr>
          <p:cNvSpPr/>
          <p:nvPr/>
        </p:nvSpPr>
        <p:spPr>
          <a:xfrm>
            <a:off x="6362703" y="2933701"/>
            <a:ext cx="723898" cy="763883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B71461E-42A4-1D81-985D-A9F1DB04DD9F}"/>
              </a:ext>
            </a:extLst>
          </p:cNvPr>
          <p:cNvCxnSpPr/>
          <p:nvPr/>
        </p:nvCxnSpPr>
        <p:spPr>
          <a:xfrm flipH="1" flipV="1">
            <a:off x="5781676" y="1700482"/>
            <a:ext cx="581027" cy="1233219"/>
          </a:xfrm>
          <a:prstGeom prst="straightConnector1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2D49A3C-ADA9-102E-434D-22C32714D691}"/>
              </a:ext>
            </a:extLst>
          </p:cNvPr>
          <p:cNvCxnSpPr>
            <a:cxnSpLocks/>
          </p:cNvCxnSpPr>
          <p:nvPr/>
        </p:nvCxnSpPr>
        <p:spPr>
          <a:xfrm flipH="1">
            <a:off x="5781675" y="3676651"/>
            <a:ext cx="581028" cy="247649"/>
          </a:xfrm>
          <a:prstGeom prst="straightConnector1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左大括号 1">
            <a:extLst>
              <a:ext uri="{FF2B5EF4-FFF2-40B4-BE49-F238E27FC236}">
                <a16:creationId xmlns:a16="http://schemas.microsoft.com/office/drawing/2014/main" id="{40B09A2B-AF2A-E9FA-ED53-DDDE250C519B}"/>
              </a:ext>
            </a:extLst>
          </p:cNvPr>
          <p:cNvSpPr/>
          <p:nvPr/>
        </p:nvSpPr>
        <p:spPr>
          <a:xfrm rot="5400000">
            <a:off x="4809393" y="779857"/>
            <a:ext cx="149101" cy="1590674"/>
          </a:xfrm>
          <a:prstGeom prst="leftBrace">
            <a:avLst>
              <a:gd name="adj1" fmla="val 53051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FCDBC1-E788-ECB2-27D9-FF379049D15D}"/>
              </a:ext>
            </a:extLst>
          </p:cNvPr>
          <p:cNvSpPr txBox="1"/>
          <p:nvPr/>
        </p:nvSpPr>
        <p:spPr>
          <a:xfrm>
            <a:off x="3999594" y="1091175"/>
            <a:ext cx="506427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“double-checking”: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between SA and CA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5190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82920-603D-708A-12F6-A09F6B035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>
            <a:extLst>
              <a:ext uri="{FF2B5EF4-FFF2-40B4-BE49-F238E27FC236}">
                <a16:creationId xmlns:a16="http://schemas.microsoft.com/office/drawing/2014/main" id="{DB390C82-0651-79D2-6057-741C3BF4053B}"/>
              </a:ext>
            </a:extLst>
          </p:cNvPr>
          <p:cNvSpPr txBox="1"/>
          <p:nvPr/>
        </p:nvSpPr>
        <p:spPr>
          <a:xfrm>
            <a:off x="164319" y="294005"/>
            <a:ext cx="958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2B528B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Dual-Stream Cross-Attention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3D5162E-E9EC-29E5-66C9-9F9F13388E43}"/>
              </a:ext>
            </a:extLst>
          </p:cNvPr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F75C7B1-794C-764A-31BF-0DF8B7ADA3D1}"/>
              </a:ext>
            </a:extLst>
          </p:cNvPr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1B6AB6FC-F476-E189-F8F5-D539FCD29963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4B484E2A-09A3-AE51-7A3F-7586B5A528FC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7B830D8A-71BE-9880-04BA-26372ACF9533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F23068E3-DDA3-9D39-B7AC-CD34E211E6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70F7FF6F-EF9E-2B14-51A6-4607DA1011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C00DE5BA-A29F-BF3B-19BE-945944CD8A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D63C03F3-83C2-3369-69B5-11CB89BDA4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58B605E4-061A-7FC6-AA7C-5CDA87BCBBB7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0469BA9A-0A50-2EFD-AB2D-A331BE6F8302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625B9B19-38C6-74D3-AA8B-5D0FA2AE3F1B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170CCB26-2370-C6EF-69B7-C73E012587B0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BE8D273A-E165-2EEC-7D5A-A387EB42858C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B2878867-98C3-0B1E-483D-9F55DA57C66C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F39C9954-6A2E-47FD-5974-17C9872CDBAD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CFD92939-2A57-F77D-DED9-42B052BF00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55231F6B-92F3-FF2B-68B2-8AF1B6306C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11D3152C-78C4-5222-10FD-E73D0C72EA70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9BEFCAA4-8E4E-91A0-1DBA-1D6948107B99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74B511E8-DA81-5E39-988A-041F997C2A2C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F1DC0C8E-3A89-9770-4A61-A2F7BAB6D4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899AE643-9154-8A88-F7B5-E4F2D9A583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101846DA-E517-E89A-68CC-5FA193B9C934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69C9C5E0-969D-657A-CD4A-7AB54A85C32F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F3CFFFC9-F327-4E2C-F0C9-3AAFA1B39D6B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161831F4-9470-A0A8-CDE3-29757747D6C7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EF573EBA-7537-0AB9-DB5F-4BEB1D6E3B6D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E8DAA521-1801-1468-7D75-5E5FEA894F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C18689C9-75E1-8C47-BE3D-300F2F91B19C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B673440A-0BAF-70CC-D3A5-61E61532632E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C75D606D-AEA6-6A53-C73E-0A8758E12469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5C4DC276-5C4B-4EEF-4FA9-ADE43A265D7D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EE060CC6-B163-9E43-891C-BE10A3A4E523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DC08A7F1-D8E1-FEE4-BB27-E5CA8224414E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4F3EABA0-E5AC-9E20-A657-9D381A89BD8B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7780690D-9829-2165-B954-AC802DFE33AD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3F19DB78-A77F-FFE9-F355-5D6CBF41873D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CDBE309E-996B-5472-1AB7-A83316AA5DE0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0703F256-DC61-C2ED-2402-7307B6FCB33B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C982149F-E0E8-CA1E-E4D3-7D587FE4EE0E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A369FE68-CA05-60E2-1BCC-9CE2BAD115E7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BEAD54CD-EFB6-DB31-2B78-13FB626315D5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426E6F13-52E0-0A4E-19B9-42D4544A522D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D9CB57D9-BB57-3914-43BA-EA536B7A2E60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81D700B1-39BE-16C1-EAAC-DC0A609A7D92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DB6549D2-E6A3-D13F-567A-CB4F503F7A68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FAF7DC53-6799-B938-F22C-EE14F8CD9AC1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33BF8C76-02A0-E2C3-5EB4-31A612704E9C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BE8F55CF-5D06-2F79-E8F8-3411DF949C00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FB5396ED-C9FA-95A5-EB5F-8E21691F13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2AE985BE-9F39-4F1B-24F4-BE93BE52AEAB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79E1FE04-CA83-387B-AD8D-5C90165112BE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3F92F0A2-DF4E-F4ED-FDDB-D08D26887C64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19BE6D6-5EED-94D6-08FC-384023B77B13}"/>
              </a:ext>
            </a:extLst>
          </p:cNvPr>
          <p:cNvGrpSpPr/>
          <p:nvPr/>
        </p:nvGrpSpPr>
        <p:grpSpPr>
          <a:xfrm>
            <a:off x="314042" y="1545205"/>
            <a:ext cx="5907113" cy="718290"/>
            <a:chOff x="192558" y="817225"/>
            <a:chExt cx="8725908" cy="106104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25F8244-8120-53AA-4096-D5AF15F24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4663" y="817225"/>
              <a:ext cx="3943803" cy="106104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44725B8-A7AE-0681-94ED-2C155567C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558" y="1080343"/>
              <a:ext cx="2141252" cy="534812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097C67B-8BDF-7182-82CD-4840E2A1E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83610" y="1066621"/>
              <a:ext cx="2141251" cy="499215"/>
            </a:xfrm>
            <a:prstGeom prst="rect">
              <a:avLst/>
            </a:prstGeom>
          </p:spPr>
        </p:pic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06F97909-270D-D0FC-6739-F982EA5EDECC}"/>
              </a:ext>
            </a:extLst>
          </p:cNvPr>
          <p:cNvSpPr txBox="1"/>
          <p:nvPr/>
        </p:nvSpPr>
        <p:spPr>
          <a:xfrm>
            <a:off x="256892" y="1139084"/>
            <a:ext cx="3762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Dual-stream feature inputs: 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3938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A25354-487A-7B44-7D5A-997FA053F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>
            <a:extLst>
              <a:ext uri="{FF2B5EF4-FFF2-40B4-BE49-F238E27FC236}">
                <a16:creationId xmlns:a16="http://schemas.microsoft.com/office/drawing/2014/main" id="{6C6BBDE1-9D64-D1F4-89E8-8209CAB3303D}"/>
              </a:ext>
            </a:extLst>
          </p:cNvPr>
          <p:cNvSpPr txBox="1"/>
          <p:nvPr/>
        </p:nvSpPr>
        <p:spPr>
          <a:xfrm>
            <a:off x="164319" y="294005"/>
            <a:ext cx="958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2B528B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Dual-Stream Cross-Attention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8763939-C979-60EA-4E72-6C53F8D15840}"/>
              </a:ext>
            </a:extLst>
          </p:cNvPr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C67D29E-6B5B-1F18-13E7-317A85E4FBAF}"/>
              </a:ext>
            </a:extLst>
          </p:cNvPr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596A83CE-F64D-60BB-3B11-A3FC9B653670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17966C7D-3699-A877-4E05-65A65519DFDF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CE6E5F45-73E6-A59B-6556-9985C95C671B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3B0DFF72-7545-8B30-5959-9177C1C19A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81CB4B32-FC65-0757-9E8C-CE803F9C64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81B16422-A98E-949F-C0B5-5B037D3AC5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FEBC710D-879C-891F-D8F9-8BE883E426F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9036857D-1D04-E2CF-C27A-068607F10BE3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5F877CB0-0DEE-67E0-C2BC-CB09E6A4E300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552767B3-6DC9-C13C-7E85-506F022C291C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A3AB78D7-4FF3-E3BC-A47B-692D310725D8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0328427E-5957-35A4-1D71-3E23518814E2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437DEAFF-019B-E961-2DA4-6A970AAA6BE5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913FD646-62C3-3B03-4958-86E71134E0AD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B734B9F1-7623-0F17-1211-6EE9C21A73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3838D1D7-0BBA-9E36-56B8-CE7C13471B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1BADA500-7C04-E79B-60DF-6CD8A34BB84C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EF90D807-042B-AE3D-5B96-71F936EB0FE2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4294D9AF-BED6-887C-2AE1-59DCCCE0F4BD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C909DE2C-AAD6-7BCD-2ECE-8E4771FF74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A2362F19-CA84-2B20-D617-71DBB367EE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5ABBD9EB-6853-71B8-7D34-A5590E5834C8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68943029-DDC6-41C8-8550-025BDABDBEA9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61E27323-B02B-327F-B6D2-AF28C6406860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FB971392-0BAF-F1E4-C545-12FF12C02802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803190F4-EFE4-39E9-9267-77211F5FAC8B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A0A59A51-3A3E-7953-9169-8DBFD172CA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D8494E01-5563-EEE3-F53C-18C6E8CEDE50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ED6E0813-BDAD-309F-7A99-C5E65BB40ACF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37DE0B66-7DD5-FC57-9D20-7E94AB383ED7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0AA08D56-F233-2CCF-7DE4-2F5EBEAD09B4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94218A00-7C1A-4814-AC4A-180D6FF2FFA3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F6F1CE99-DF27-E874-FEB0-DECC24B385F6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B7E46F33-6EF9-9EE4-F0FE-A9FC9F270E7B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4693F7DB-4CD1-83A4-B5FD-FF016CCDD6B3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2885381A-2B1A-4CA1-A2F1-2F37CEFD0699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C5E6F821-A999-695E-D17D-EA4C9B7C0B30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D7D70529-C8EF-9BFA-E3A6-F16DC713B4DD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5DE34D95-E051-954C-930F-AFE12C2494AC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27F19A60-6202-C1A3-7ED6-5A04F618466E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BE6C5FC0-EA08-D9EB-F35C-F35D3D0C64A7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7161016E-C0AA-B1B2-7225-27363F0B0884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A48E2A43-9672-F751-0141-4AB70BB96EA6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202F3834-AE5E-5869-EE45-1E642CF5A410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70C7CC53-75DF-A3E4-7178-AD73CC6CDFC3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047078F4-44DC-5EAA-CE62-6AC9F32CB6AB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59F646C6-6CA5-D5D4-8F1B-F68D79B37C96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12A2B9D8-7A1C-E33F-F57F-43E209B0891C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4FAC3054-ADFB-1057-BC89-00856DB006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AF67ACAA-065B-2DE8-60C0-9D9317A4A0D4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1FD0A5FE-F276-635D-9ACB-ECFE9F95EE95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B899F12A-F236-5CFA-16C0-0D79938EF591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E9FA4D1-C9FE-7CAE-374A-D2D9779C3C9D}"/>
              </a:ext>
            </a:extLst>
          </p:cNvPr>
          <p:cNvGrpSpPr/>
          <p:nvPr/>
        </p:nvGrpSpPr>
        <p:grpSpPr>
          <a:xfrm>
            <a:off x="314042" y="1545205"/>
            <a:ext cx="5907113" cy="718290"/>
            <a:chOff x="192558" y="817225"/>
            <a:chExt cx="8725908" cy="106104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532755D-1386-13B2-50BB-BA97F40A1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4663" y="817225"/>
              <a:ext cx="3943803" cy="106104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38509471-E880-90E3-8DB2-77A04CA19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558" y="1080343"/>
              <a:ext cx="2141252" cy="534812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3C64CEF7-7FEA-D1B7-7229-5E3E295E0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83610" y="1066621"/>
              <a:ext cx="2141251" cy="499215"/>
            </a:xfrm>
            <a:prstGeom prst="rect">
              <a:avLst/>
            </a:prstGeom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8D686553-A408-7103-1738-5840AAFDFE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042" y="3198686"/>
            <a:ext cx="5817381" cy="34019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730B0523-DAF4-2DF6-E8EF-40E13D985797}"/>
              </a:ext>
            </a:extLst>
          </p:cNvPr>
          <p:cNvSpPr txBox="1"/>
          <p:nvPr/>
        </p:nvSpPr>
        <p:spPr>
          <a:xfrm>
            <a:off x="256892" y="2626374"/>
            <a:ext cx="333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Vectors for the attention: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6912A6A-CA70-F7EA-076E-4F3F2D21A94D}"/>
              </a:ext>
            </a:extLst>
          </p:cNvPr>
          <p:cNvSpPr txBox="1"/>
          <p:nvPr/>
        </p:nvSpPr>
        <p:spPr>
          <a:xfrm>
            <a:off x="256892" y="1139084"/>
            <a:ext cx="3762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Dual-stream feature inputs: 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161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33A84-2295-02EC-A923-33C54F02E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>
            <a:extLst>
              <a:ext uri="{FF2B5EF4-FFF2-40B4-BE49-F238E27FC236}">
                <a16:creationId xmlns:a16="http://schemas.microsoft.com/office/drawing/2014/main" id="{904AF3FC-C7D7-209D-8DCB-4F5B800BCFD6}"/>
              </a:ext>
            </a:extLst>
          </p:cNvPr>
          <p:cNvSpPr txBox="1"/>
          <p:nvPr/>
        </p:nvSpPr>
        <p:spPr>
          <a:xfrm>
            <a:off x="164319" y="294005"/>
            <a:ext cx="958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2B528B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Dual-Stream Cross-Attention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B3E71C5-2F4A-6522-EFE8-E079C60E6390}"/>
              </a:ext>
            </a:extLst>
          </p:cNvPr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4A1929E-2739-195F-B491-90E7D89DB624}"/>
              </a:ext>
            </a:extLst>
          </p:cNvPr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785C7FB-924E-245F-C4E1-D36E0DF66CE5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58310AAA-035A-78B8-A6BC-8579D6DF734C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9E3E0565-E0F0-362A-4EB5-F11FA232926D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E2AEFC92-3400-1A45-C809-1F34B933DE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54543728-CC93-92F2-F566-782F531B00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A4DF1D22-E59A-5A90-CF4F-D9B3BCE273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A5B3E5F3-901E-DF7E-0E10-175BBD3EBC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449E3EA1-59C0-1540-B304-C595AFC1C9DB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5AFA4097-BF04-B7FA-C840-EE26617C150A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1F70D360-4136-3BAF-E73C-324A3D1A5265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AB97E4E9-71E7-9DD6-EACD-ACD4706B926A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38832DD4-77D1-E3C9-8FAE-3058982BA117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33761B8D-8090-8EBB-30C4-C809B298EA0B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0E49FEB8-D67F-59C8-63FD-5395CF27E960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75ED27B7-E147-47E9-6F67-924E882915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1442CC76-6986-C583-D6E6-D37657FDC9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07933EB7-7EAF-2A73-2833-B80E703C739D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096AD434-2B5B-FA6A-42E6-705819D6A051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DC3ADB5A-1249-9FA1-B161-D3AB6EB9DB42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8E2DEE8E-0500-082C-EACE-27CBD4DA20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D523FD2C-DB71-C04E-7B4E-1749CCBEE3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67642B4C-19AA-40D7-E62D-36A8694350B3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0CFC4451-9C72-E12D-A71B-D9CE9C93934F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5EA83DE4-9930-8E04-F1A3-13384B9704E9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E589C092-C9D8-E8A1-F6C1-520F86921755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7E3B9849-6488-5205-8422-81D22AF2FE8A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69D2BA17-C50B-2F62-0538-70B90757C2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FC4F1B59-2FA9-D4A2-71BB-1E46523BB27B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6CCE474A-22E9-D9FE-B4A3-2733822740F2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3A1AFFB4-2ADE-36D2-8CC0-C63E94551EA4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8F2006B7-91E4-14AC-DF7A-9F26BD2AEA7E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765AB595-90C4-8799-8DD7-E89ECE48AA76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8C4AB2DB-D896-7CDF-8639-FBE9C7B28350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1D646CA5-1C06-1664-BE19-5CF15EF4AC58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B626E088-1E94-D953-3401-DF47CB51BDF4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9B2F209F-472A-BB01-E18A-8E11BD378EA9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166AD9D7-81EC-0926-6E18-65FDB9096561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6F3EEB45-2F58-72ED-B630-42C33228B864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52E0B730-47D6-6ED5-3145-44CB3FBCDB39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CA5833E4-7407-EC58-DB09-4D4042CD150E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0B0733CC-0D5B-8122-8201-A2BFB19D9879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3A68ADCC-96FA-9C96-1F9F-24FA77317ACF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839AD3C3-16BE-E1C8-6F4D-8678C935529E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2508C609-01BB-5008-E658-FD41101F2DF1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CC6C9578-1408-1549-0837-70CA5517D4D0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04D00972-CD2A-4C7D-55C2-5FF9EAB0E7C2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983480B7-D12C-AC24-105C-0892E138C971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2B84A7DD-19BF-823E-DCE7-B23D8A9C6FE4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71FA1B9B-498F-F49B-42B7-8B8325D0D9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3482D483-B4A6-A157-A686-015AAE9EAF04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356AE057-4243-759B-9E02-ECBBC8548A31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7C196D96-15E8-1868-ACFB-AD3408FFB370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7A42525-EA25-FF51-C6F6-7367B73123BB}"/>
              </a:ext>
            </a:extLst>
          </p:cNvPr>
          <p:cNvGrpSpPr/>
          <p:nvPr/>
        </p:nvGrpSpPr>
        <p:grpSpPr>
          <a:xfrm>
            <a:off x="314042" y="1545205"/>
            <a:ext cx="5907113" cy="718290"/>
            <a:chOff x="192558" y="817225"/>
            <a:chExt cx="8725908" cy="1061048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D053692-C2D5-0612-E978-38BC6E59E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4663" y="817225"/>
              <a:ext cx="3943803" cy="1061048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47E6228-5FC8-5545-2FEA-D4888F7A0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2558" y="1080343"/>
              <a:ext cx="2141252" cy="534812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EEE8FD8-D303-ED8B-8571-9DFA1F05C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83610" y="1066621"/>
              <a:ext cx="2141251" cy="499215"/>
            </a:xfrm>
            <a:prstGeom prst="rect">
              <a:avLst/>
            </a:prstGeom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FAC65C8A-5119-6616-79FD-3C947795F5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042" y="3198686"/>
            <a:ext cx="5817381" cy="34019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BA35052-ED57-D29B-CFA9-294410B6A6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042" y="4579179"/>
            <a:ext cx="8766675" cy="1733424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316D74CF-B063-71CF-DBEA-B731CD7241BF}"/>
              </a:ext>
            </a:extLst>
          </p:cNvPr>
          <p:cNvSpPr txBox="1"/>
          <p:nvPr/>
        </p:nvSpPr>
        <p:spPr>
          <a:xfrm>
            <a:off x="256892" y="4167616"/>
            <a:ext cx="4471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Dual-Stream Cross-Attention Map: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DB97CE6-D2F7-73BE-47CC-D8F1CB9B31F0}"/>
              </a:ext>
            </a:extLst>
          </p:cNvPr>
          <p:cNvSpPr txBox="1"/>
          <p:nvPr/>
        </p:nvSpPr>
        <p:spPr>
          <a:xfrm>
            <a:off x="256892" y="2626374"/>
            <a:ext cx="3333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Vectors for the attention: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540D8D0-8431-ED53-B444-A41945E9E16F}"/>
              </a:ext>
            </a:extLst>
          </p:cNvPr>
          <p:cNvSpPr txBox="1"/>
          <p:nvPr/>
        </p:nvSpPr>
        <p:spPr>
          <a:xfrm>
            <a:off x="256892" y="1139084"/>
            <a:ext cx="3762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Dual-stream feature inputs: 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684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453F9-E07C-6BCB-F9E5-CE1E88C6A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>
            <a:extLst>
              <a:ext uri="{FF2B5EF4-FFF2-40B4-BE49-F238E27FC236}">
                <a16:creationId xmlns:a16="http://schemas.microsoft.com/office/drawing/2014/main" id="{B99350B8-9D59-8E33-5B4F-08F072247516}"/>
              </a:ext>
            </a:extLst>
          </p:cNvPr>
          <p:cNvSpPr txBox="1"/>
          <p:nvPr/>
        </p:nvSpPr>
        <p:spPr>
          <a:xfrm>
            <a:off x="164319" y="294005"/>
            <a:ext cx="958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2B528B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Our Dual-Attention Interaction Design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08057A2-19B6-FF5C-9DA2-D8C91BE3576E}"/>
              </a:ext>
            </a:extLst>
          </p:cNvPr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F4D2C0E-1AD9-B3FB-2A1B-73CE943532C7}"/>
              </a:ext>
            </a:extLst>
          </p:cNvPr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86C2A54B-89B4-D8F4-8324-9F3DE369BA86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0FB44DE8-24A7-3772-EF8D-518FA0CCAE2C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2D801BCD-9C96-4DCB-C761-D2FF5FB9CEC5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5DF86EF4-CD48-FCB3-7A8C-4F99E8B306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0E559723-F6FC-40BC-13DC-3B57ED7B33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8ADFA7A9-4A3E-7C2E-5ECE-667E7A4F74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4799B59E-2135-B782-47CE-C1F48E5A85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F2E53774-A8B0-DC95-D3DD-30BA80D88CF0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F9E87368-4C0E-D0EB-70C6-5E26E5E5FCBD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EBC9AEEB-4C3A-2CF2-A299-109DBE9B1B33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F2073432-A0CF-686D-987A-81CC073FEBED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CFE71B88-2467-1CC3-14E7-F903F22FD84A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71F83C95-3477-DE2E-C147-DF9113184CBC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F9AE5C05-5086-1C2A-FFFE-37E4C625FEC4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BC0E8323-2794-90CF-ACB1-510F17E18D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78A5E9DE-DA4A-DFCC-5AC3-5BBE4B3A52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84DBB589-E1EA-F674-E3B3-5626481D7903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3D966C1F-A0CE-AE04-85C4-2BB80A4EEF98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4D22AD10-BF7B-ED15-0FE2-49053855E982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72D7F5CB-7B1F-2AC7-6A3E-1548B16894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DE8E9FC6-A3EA-C65C-13A6-4C59E48CBC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56496246-4F6A-E5B2-49AB-DD2C07D3493A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7DD101C6-0FF6-ACB1-DCD1-1A0BA7B5FBAC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DF6BB7E7-A224-EBB7-FA48-50F1B3C11B6C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97ADFFE8-8D56-ADEE-1A4B-4896F5BFEF46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A5A912E1-A498-E384-C0CD-DE938A288144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6C27F1E6-0191-8224-20A8-4BE5D8CF21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89F7E57D-B500-52B3-83E1-24AD2BE6AE1E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82A54363-A5E4-B49C-48BA-7A86FAE888A5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555D40EF-CE82-64A6-C560-07ACF986188D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81C66E06-04CE-7B15-B1AF-4F2F986E8D37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2769FAFA-9060-DDA3-FCDE-BED1C663F252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8F87C82E-3F00-2498-ABE6-34DCC6457677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AA4C12E3-D061-EBE7-1B19-197DB310D2DA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6F8EC2BC-87C7-2E40-E4D3-5B25F6CE53D4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0E8E8224-4E1A-D3AB-6300-C0B43C2B6A9A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5B4EE1AD-29FB-0B64-0344-A4BD45B5F16D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F96F3856-C3B4-7563-A143-1EE770180BF2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D631A4CE-404A-2256-41DB-4C23B95617C3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D744D595-6F40-EF06-E62B-EA00F0030959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6183EC00-7133-608C-677D-DB77766E1FE0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96988F7F-B762-C05F-E354-DE21176AA205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5DB7694C-052E-6852-3333-25F2D3F2512F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98455001-7536-782B-8923-EE82A200BF1B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EAB8E5A8-AD68-EF16-1332-A64963E1AE56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87610D26-F1EC-B7CE-124F-6266DDC49EDF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35A2C248-9F43-1D91-8124-A9294226A23F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EE39A3E7-65DC-AA00-C014-E1F4E89A0199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06C92639-BD04-76E2-2AAC-2F2D22AE1C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59672242-8162-A140-4008-A35A0DAD92DF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3931F0CE-10C5-581B-1DAD-005C545830B9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DE601669-D399-B987-BD80-7F941449879D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847C6FC-1F07-6A48-D737-A664EDD22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49" y="1361748"/>
            <a:ext cx="7429848" cy="8296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5A40899-2FC0-10F2-5891-CF0D158327AE}"/>
              </a:ext>
            </a:extLst>
          </p:cNvPr>
          <p:cNvSpPr txBox="1"/>
          <p:nvPr/>
        </p:nvSpPr>
        <p:spPr>
          <a:xfrm>
            <a:off x="256892" y="885545"/>
            <a:ext cx="4755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Dual-Stream Cross-Attention Output: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7756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DFD42-BC17-5DA0-2F21-F724F7B42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>
            <a:extLst>
              <a:ext uri="{FF2B5EF4-FFF2-40B4-BE49-F238E27FC236}">
                <a16:creationId xmlns:a16="http://schemas.microsoft.com/office/drawing/2014/main" id="{758E88F2-A552-A424-3FB6-97AA9091AA49}"/>
              </a:ext>
            </a:extLst>
          </p:cNvPr>
          <p:cNvSpPr txBox="1"/>
          <p:nvPr/>
        </p:nvSpPr>
        <p:spPr>
          <a:xfrm>
            <a:off x="164319" y="294005"/>
            <a:ext cx="958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2B528B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Our Dual-Attention Interaction Design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9E60C2B-5F80-02C6-A80F-B3C947696FA9}"/>
              </a:ext>
            </a:extLst>
          </p:cNvPr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D49E57D-53D4-F313-FF17-BED7C6CBB0BD}"/>
              </a:ext>
            </a:extLst>
          </p:cNvPr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063343CC-47EC-FF22-DBA2-13C1D884BDD2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7E8CF8EA-81FA-F016-75F9-A5BB060D3325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4B4259D5-252D-2787-373A-52B610A5B441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C867DC9C-B94A-0FF2-A0C4-412B6E5EE7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C8028BD8-D364-185F-7CD5-E5DFB0A7D6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7F722808-DDE5-8F22-CA7A-D3F8FF8922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6009C366-90ED-E7C2-A667-41B411632F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736B5CE6-716E-FE85-D1DB-A0E4359815AB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3840BFF7-AF0F-EA3D-3992-69B523F19C30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92AC9C40-D4F2-4FC8-647A-F4D6835EDC5C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A5B44630-C7F8-5534-467B-F12841CE6655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B0774A9E-2C0D-AEB7-DBE8-6BAC92232BEB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5F7828D6-49D1-8662-9A77-07FC2CC1191E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93327A56-491A-82A3-0C6D-B6547CC2C052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34F8C6D0-697B-5B55-4BBF-8A5F8E8A48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2904F33A-6BB5-20F4-00DC-B4F51DBF7A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D7EFC282-C8FD-6A9D-E2C7-AB414DF6FBF1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69367A60-A37C-E50D-65BD-4C3A52826C8F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DF84B7CF-7EF6-6DD6-5E2E-036132C04519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92332FD2-805B-7CB8-C361-0C98F6CCFE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105A04BF-7B80-DF5E-7C90-1A49DFAA34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C943F9E6-DDBF-9056-4279-223F354B810B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67F1143F-65F3-BB23-9CD0-377570853A04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E81ED09D-2569-E969-A1F3-D87038DF9B0D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356FDE16-A4C4-EBC4-86E7-87121F5CE293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C3FC07AD-08E8-4937-CC7F-A37656614278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5C6EAF9A-C0B4-D9F6-9055-E2CB7C0F81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856C1B62-3D87-3389-1731-3F20CCA484F8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14ADEE94-BF43-9F60-4F98-A4E6CEA25B1F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C5EF85C9-B3E5-4DDD-28D4-172169BD05BB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F0CFCE95-4046-65EB-7129-AB7EA38EEEAF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61B83BDB-C02C-8E56-DE75-D019CF7B1468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EE09EB7A-8C52-947D-36E2-FAF0A492A008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058D70FD-EED2-0BF6-C95C-409452C5AE73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0BE92B77-0D7E-95C1-F3EF-2852918A308D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F25321F2-4E68-14C6-A52F-F538C745266F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DDD833A0-4911-8990-7108-73FB5DE66562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20F3415C-41A1-2511-ACF0-1781528F6C28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98B8A170-D1FD-D9CB-9B86-8BFF6A336502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163FC07B-FEB9-CDFB-13B9-BC72344B3315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1B82ED6F-B75F-B83C-777B-3A88E0FDB369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34FBE8CD-5453-4CEF-ADFA-B51790CFC581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FE7C4548-2990-9B80-20CB-AD435044C433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B69727EF-AD0B-300D-B547-E4E684C14D03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2B044ACC-A149-208B-42F8-8CDC4B4B8D61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64F23F70-3C15-58C1-4562-E4804ACBB7F1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119DE03E-200D-BDB9-21C9-873AFBBEF0BA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1FA46642-58F5-21E9-E431-3A4155A91EB1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1D504A2F-8637-3FAD-1BC5-2624498D92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50CB4F88-96F1-A8C1-D4F2-5B4B684EC0DB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C095F019-5CE6-3C84-9258-68E402BD9A01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1BF8F2B3-2159-E718-1693-4E1097C001CA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0FB0EB9-9D57-2009-4156-049315F0F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49" y="1361748"/>
            <a:ext cx="7429848" cy="82962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7DCCD2A-FCEC-7BEB-7B3A-104614C765CD}"/>
              </a:ext>
            </a:extLst>
          </p:cNvPr>
          <p:cNvSpPr txBox="1"/>
          <p:nvPr/>
        </p:nvSpPr>
        <p:spPr>
          <a:xfrm>
            <a:off x="256892" y="885545"/>
            <a:ext cx="4755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Dual-Stream Cross-Attention Output: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E17D00D-1EDF-E7A1-68C5-E771D9014260}"/>
              </a:ext>
            </a:extLst>
          </p:cNvPr>
          <p:cNvGrpSpPr/>
          <p:nvPr/>
        </p:nvGrpSpPr>
        <p:grpSpPr>
          <a:xfrm>
            <a:off x="595993" y="2732863"/>
            <a:ext cx="5394913" cy="419798"/>
            <a:chOff x="256892" y="2659801"/>
            <a:chExt cx="5394913" cy="41979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8E55CC3-9D53-0871-646E-FDE6FC960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0079" y="2659801"/>
              <a:ext cx="4291726" cy="419798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BE0D8495-527C-F42E-1D02-FDE087C72C54}"/>
                </a:ext>
              </a:extLst>
            </p:cNvPr>
            <p:cNvSpPr txBox="1"/>
            <p:nvPr/>
          </p:nvSpPr>
          <p:spPr>
            <a:xfrm>
              <a:off x="256892" y="2669645"/>
              <a:ext cx="11031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Denote: 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30672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F3E6D-71B7-A3AD-6997-039A5FA33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>
            <a:extLst>
              <a:ext uri="{FF2B5EF4-FFF2-40B4-BE49-F238E27FC236}">
                <a16:creationId xmlns:a16="http://schemas.microsoft.com/office/drawing/2014/main" id="{9BA76357-D708-5EBB-1260-AF4F6AF4E1D5}"/>
              </a:ext>
            </a:extLst>
          </p:cNvPr>
          <p:cNvSpPr txBox="1"/>
          <p:nvPr/>
        </p:nvSpPr>
        <p:spPr>
          <a:xfrm>
            <a:off x="164319" y="294005"/>
            <a:ext cx="958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2B528B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Our Dual-Attention Interaction Design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1824E01-7889-789B-78EA-B07B16707974}"/>
              </a:ext>
            </a:extLst>
          </p:cNvPr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47D8234-5FE0-F817-C4AD-4C65C20251CC}"/>
              </a:ext>
            </a:extLst>
          </p:cNvPr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6C272E0-6F30-F97E-A76D-E4BC7BDD1865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4DE7D67D-9F52-383C-4786-74D63572ED83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437EB559-7865-E35F-F8AD-13B47E44AB95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3911CF70-12BC-CCB1-A65E-4A152972CC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4ACA9C45-2C10-E9AB-4CF6-DF9F47E97C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3DBAD7DE-7972-4233-080E-871DA2C246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C1BD9A3D-48BC-7C3A-9774-29BE02E4B7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802A21FC-A994-7108-9DE5-1897423D71D3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FA091818-787C-380A-788B-DB67A56888A6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A0D9A0AC-E2F9-688E-CE4E-30A9EE5F4D5D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080E53CE-C56C-4E21-8F92-241A9AB53C95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797815B8-1883-D3C8-A503-71767AB7D5EA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B2734B3C-C8EE-0F86-0020-31EE7DA13D65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9B25B5BC-AE16-FD64-143D-7BE1B7DB3F4A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D8F5C61F-20D0-B339-CCAE-5D61EA165A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46BE14F8-880B-5308-F619-9A80D3CCB7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963A0672-F35D-96D3-82A3-CE3B459D1B1C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22FDA1E5-EBA9-5FA7-4324-7E13675996FF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8323DE79-806E-5DCD-4E04-4E3F35B17130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DB7794F2-4CD4-A0FA-2E5C-D8ACF5798C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80C1B6F2-6AB0-65E8-D173-F0F01C1849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130530C9-933C-79EE-B928-C2ECDA259C34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65D17229-06D9-298D-62AF-4AF930536D15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32D0B0EA-2D87-6031-B177-79431E6549B6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A30C78B4-AD32-2322-8FF9-56EBA60129F4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1A946E91-A808-91E6-CF5F-1A3AD42D2CFA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756E2FCA-60A4-59B5-6A8C-52CD352D37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C931962D-FC1C-A331-6730-6C454C7B7695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67A18315-A45F-AFAE-69DA-468F6E77DA2D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46099EA7-06A5-1C47-3A98-AADD2478B4EA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8AA5DF2F-935E-54F7-0C54-AB6FE1B922CC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293494F6-8A63-9191-C61C-2A637DEE5C0D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B35AB762-4C90-D90C-2703-C618DBAB6917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6B151DCA-1214-7209-B1BD-3840094D06BD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4ED27220-F2B2-53C9-9C9C-3B599F07C754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36332D28-32C1-3926-74AC-86D007C752F3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2C08C5F8-35AC-08A6-EB44-49557218A15A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D82D2BB9-7C3F-89E6-AA27-275D71C9C6BC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38E98ED1-EE89-560B-91DA-04480D99ADEF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33A258AE-0E2A-0D89-0142-EFACB3828456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AA31A0A0-4BAA-E56C-EE79-9483BCE2BFDF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232D1976-79BA-B4F2-1C6C-2A39C304F4D6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8D30E54C-9D85-1C71-9F8D-C03F2E23BFF7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48424222-A020-E166-B510-1FCAE34A60BD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609A63CE-E56E-7B78-9D75-767E0D700202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B55103F3-B185-B631-2E2A-9E7BA48E8BAC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13295111-469F-3979-620D-3073E8F86A4E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DFAD2035-8CAE-8267-7CB1-8B291F420589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B0BEE13D-CB09-C293-0FBB-ACE5C792F4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942CC582-BBFE-4643-8CDD-86F511244A3C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4B46E778-B96F-C6DF-75BB-3E139C86DBAE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72864EEB-A9C3-5C1B-8B01-21AF0ABD8C86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ABBB172-A11F-FA39-53E4-FCBBE7043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949" y="1361748"/>
            <a:ext cx="7429848" cy="8296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EE49229-A8B6-77BB-6F3A-13B56DD14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49" y="4162977"/>
            <a:ext cx="4764803" cy="8629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41CB480-79BC-5FE6-69E9-D53A0ECD2D7A}"/>
              </a:ext>
            </a:extLst>
          </p:cNvPr>
          <p:cNvSpPr txBox="1"/>
          <p:nvPr/>
        </p:nvSpPr>
        <p:spPr>
          <a:xfrm>
            <a:off x="256892" y="885545"/>
            <a:ext cx="47552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Dual-Stream Cross-Attention Output: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254108E-E5BD-F39D-43D3-1A1CC31179AA}"/>
              </a:ext>
            </a:extLst>
          </p:cNvPr>
          <p:cNvGrpSpPr/>
          <p:nvPr/>
        </p:nvGrpSpPr>
        <p:grpSpPr>
          <a:xfrm>
            <a:off x="6956340" y="4021785"/>
            <a:ext cx="3702033" cy="1004181"/>
            <a:chOff x="317517" y="4335670"/>
            <a:chExt cx="5818156" cy="157818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76649C3-236C-7275-9E78-DE5195DD7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708"/>
            <a:stretch/>
          </p:blipFill>
          <p:spPr>
            <a:xfrm>
              <a:off x="533718" y="4335670"/>
              <a:ext cx="5562282" cy="664958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325BB2D-F6DE-B3E2-6BB5-3C59147D5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8440"/>
            <a:stretch/>
          </p:blipFill>
          <p:spPr>
            <a:xfrm>
              <a:off x="533718" y="5330989"/>
              <a:ext cx="5601955" cy="582863"/>
            </a:xfrm>
            <a:prstGeom prst="rect">
              <a:avLst/>
            </a:prstGeom>
          </p:spPr>
        </p:pic>
        <p:sp>
          <p:nvSpPr>
            <p:cNvPr id="14" name="左大括号 13">
              <a:extLst>
                <a:ext uri="{FF2B5EF4-FFF2-40B4-BE49-F238E27FC236}">
                  <a16:creationId xmlns:a16="http://schemas.microsoft.com/office/drawing/2014/main" id="{2EB9E54B-D093-7472-8608-8D66A3DC0346}"/>
                </a:ext>
              </a:extLst>
            </p:cNvPr>
            <p:cNvSpPr/>
            <p:nvPr/>
          </p:nvSpPr>
          <p:spPr>
            <a:xfrm>
              <a:off x="317517" y="4483942"/>
              <a:ext cx="129185" cy="1378200"/>
            </a:xfrm>
            <a:prstGeom prst="leftBrace">
              <a:avLst>
                <a:gd name="adj1" fmla="val 53051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6893F15-095C-B1F8-DF10-DAB4F712E497}"/>
              </a:ext>
            </a:extLst>
          </p:cNvPr>
          <p:cNvGrpSpPr/>
          <p:nvPr/>
        </p:nvGrpSpPr>
        <p:grpSpPr>
          <a:xfrm>
            <a:off x="595993" y="2732863"/>
            <a:ext cx="5394913" cy="419798"/>
            <a:chOff x="256892" y="2659801"/>
            <a:chExt cx="5394913" cy="41979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98D64E6-5064-B5FC-D7C3-E7792A6F3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60079" y="2659801"/>
              <a:ext cx="4291726" cy="419798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DF77B0D-FBFB-E42B-470F-B73A066E3840}"/>
                </a:ext>
              </a:extLst>
            </p:cNvPr>
            <p:cNvSpPr txBox="1"/>
            <p:nvPr/>
          </p:nvSpPr>
          <p:spPr>
            <a:xfrm>
              <a:off x="256892" y="2669645"/>
              <a:ext cx="11031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Denote: 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49D2069A-8B57-C5C3-D9B8-720AF873DAC8}"/>
              </a:ext>
            </a:extLst>
          </p:cNvPr>
          <p:cNvSpPr txBox="1"/>
          <p:nvPr/>
        </p:nvSpPr>
        <p:spPr>
          <a:xfrm>
            <a:off x="256892" y="3694154"/>
            <a:ext cx="4641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derive the simplified version: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E9E203B0-035C-CE40-8136-FE387E12A5B2}"/>
              </a:ext>
            </a:extLst>
          </p:cNvPr>
          <p:cNvSpPr/>
          <p:nvPr/>
        </p:nvSpPr>
        <p:spPr>
          <a:xfrm>
            <a:off x="5737477" y="4417042"/>
            <a:ext cx="716409" cy="354857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8270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613CA-4F80-E123-5E71-3C3291458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>
            <a:extLst>
              <a:ext uri="{FF2B5EF4-FFF2-40B4-BE49-F238E27FC236}">
                <a16:creationId xmlns:a16="http://schemas.microsoft.com/office/drawing/2014/main" id="{F63735CB-C6E6-0D86-F681-E12C504B8D19}"/>
              </a:ext>
            </a:extLst>
          </p:cNvPr>
          <p:cNvSpPr txBox="1"/>
          <p:nvPr/>
        </p:nvSpPr>
        <p:spPr>
          <a:xfrm>
            <a:off x="164319" y="294005"/>
            <a:ext cx="958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2B528B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Our Dual-Attention Interaction Design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150BD15-1815-8F79-5E87-C8FBA10E3302}"/>
              </a:ext>
            </a:extLst>
          </p:cNvPr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EF9ED73-77DC-DC4D-0183-73A6C8564300}"/>
              </a:ext>
            </a:extLst>
          </p:cNvPr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DF7D708B-E0CF-B684-36DF-BB2665685118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AE08319F-3478-927C-48D2-70344E3F499E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C70054FB-CF9E-788B-A248-230A1825A721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D272FFBE-4401-2BC0-C764-A70E526800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944B2E1F-F38E-5EF2-D4DA-B48648C6F0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F5283D37-15CF-8E8F-859A-4CAB1BA2BC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E99AF7BE-A2A9-D9DA-1F5B-C7D8300AF4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5513DAD3-E91A-6D1B-D3E1-435778A7DD5B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CAE0F483-0694-21EB-490E-A9A4D7651796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E97AEF14-4B10-8E42-B4A1-57A51CFB74B3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23703221-F384-3D03-B396-6EAFF2B5C248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ABAD1F42-A4CE-35C7-FBCC-19C21497600E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80FCA907-B0FD-A931-606A-B1186AAE88C3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C1365547-3F6F-C4FA-4C9D-0299A744EAFF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2024B9A5-2958-A64B-B240-12559D9499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5E484877-3336-21B4-DB0F-4A658B3E94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DDAF297F-D284-751D-2A67-74E909E113AF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0FC1C89A-316C-6F37-1DBD-4241B31A100E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239C463D-BD80-AA3B-4F07-06559E033920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9DF3D110-07E2-564C-D226-9E11901BDB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A72A30D7-18E6-A306-DC04-68680A319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851DDC1D-B5F2-CC77-8F6C-88BA4B4B1ACC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36E297D4-5CB4-0935-D8C2-364A0A699A04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FDDD7137-D11A-DB3C-26CF-1FF4B38BA7F1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CF8DA7AD-04AA-46EC-1251-B45C2AFBA128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F61EDF56-E5A7-0D41-BB1C-3E2116281FD4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D4962A18-55F6-0886-BD2E-2546124A9C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FD9D27E0-E62E-4C72-086D-1DBB52765AB8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AFC84F52-CFBF-B4BD-48DD-3B4007356BD2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7868ACF7-9758-7E4D-6216-2DB43DBD5B32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A682D911-F1A3-9D52-F60C-2A5494FB25BE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12CCD194-71C0-B68C-87A5-AB1D844825E8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E44D6FD9-76BD-44EC-0991-D548ED169EDC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C4926869-DF4C-B58C-9C3C-61E9738C3233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F645F87F-0C7E-FB0B-7A9E-17978FB41EAB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98356C09-34D8-C120-4F13-9F9000B1FCDA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50982850-2A1C-58F2-E200-BDFA1C060336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2E20AB02-7D50-DC19-D4F4-229F15BB0872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5957661E-A2E7-21F0-3103-B29FF6B36132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8B479618-E32E-70FD-46DF-07A8EE39B127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45402C21-4812-BC80-A55D-D134F795CB0C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13FE6A80-931A-82F6-C8BA-61E51F313B55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AEDCA541-361A-05BC-B6CA-05BE30CCB78B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9F77E070-C458-2EF1-99C6-0291CD5E99A7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8C6D565F-2FB6-BA24-17D1-3E3FF0A9C99B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BDEA30D1-29CA-CD7B-51AF-71C61AA3D967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4A93BF23-1F88-03E5-09C1-F7320D145B18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8A436389-503A-C2E1-86CD-8D4EC476E652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536E0549-FC73-C3A7-2B19-FF6D2294F2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1DC298EE-ECC5-EEE5-FB85-A1BD3F76F664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C9359DC8-CC31-E182-4FB2-0FD93B0C1A2E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1E201C45-AED1-59AC-CAF2-FCD9DE61C01F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381E5D6-8A86-4F6F-8BC0-579C9EE0A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39" y="910559"/>
            <a:ext cx="8278604" cy="1019532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9326391A-8C3F-C4F6-3779-CE9B47A3EB9D}"/>
              </a:ext>
            </a:extLst>
          </p:cNvPr>
          <p:cNvGrpSpPr/>
          <p:nvPr/>
        </p:nvGrpSpPr>
        <p:grpSpPr>
          <a:xfrm>
            <a:off x="272746" y="2281238"/>
            <a:ext cx="3601671" cy="389141"/>
            <a:chOff x="272746" y="2281238"/>
            <a:chExt cx="3601671" cy="38914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D9BA777-8159-464F-2719-8BFFFEC31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8210"/>
            <a:stretch/>
          </p:blipFill>
          <p:spPr>
            <a:xfrm>
              <a:off x="272746" y="2328999"/>
              <a:ext cx="3601671" cy="34138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580C3A1-5FB2-E242-81A2-C4C4F784B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7340" y="2281238"/>
              <a:ext cx="732448" cy="97069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58FCF78-3119-67F6-9CD4-2D5EC0AE493F}"/>
              </a:ext>
            </a:extLst>
          </p:cNvPr>
          <p:cNvGrpSpPr/>
          <p:nvPr/>
        </p:nvGrpSpPr>
        <p:grpSpPr>
          <a:xfrm>
            <a:off x="4381333" y="2269091"/>
            <a:ext cx="3601671" cy="428716"/>
            <a:chOff x="272746" y="2777215"/>
            <a:chExt cx="3601671" cy="42871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F8A69C7-E092-0067-0442-75A276F6D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2746" y="2777215"/>
              <a:ext cx="3601671" cy="354495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EA61AF4E-3E4F-2553-6386-A438849C8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41969" y="3108862"/>
              <a:ext cx="732448" cy="97069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982646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D08AB-0FCB-F92B-9695-CF069A54D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>
            <a:extLst>
              <a:ext uri="{FF2B5EF4-FFF2-40B4-BE49-F238E27FC236}">
                <a16:creationId xmlns:a16="http://schemas.microsoft.com/office/drawing/2014/main" id="{733F195B-296B-85A2-731A-30126A08572D}"/>
              </a:ext>
            </a:extLst>
          </p:cNvPr>
          <p:cNvSpPr txBox="1"/>
          <p:nvPr/>
        </p:nvSpPr>
        <p:spPr>
          <a:xfrm>
            <a:off x="164319" y="294005"/>
            <a:ext cx="958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2B528B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Our Dual-Attention Interaction Design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3C402A-8D40-AD21-92FA-1C3155BCF76E}"/>
              </a:ext>
            </a:extLst>
          </p:cNvPr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2D8F99C-17CA-A991-D8DC-4C1B53805944}"/>
              </a:ext>
            </a:extLst>
          </p:cNvPr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D639417A-2362-496D-FE83-841793B0B1B7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D013C98D-3579-E030-FA1B-52A6CEC59B3E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EB24078B-22CA-87DE-6AA4-EE441A2F2EB7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E02C82B3-0983-CFB0-00ED-8EB6297965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63B89B07-1B92-3C62-A007-882533D66C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03EC0E93-61EE-8FFC-BC0B-AE6D5B62B8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4D88697F-D185-1C0B-4FAB-05BD8FCA8F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D0FACD29-4E56-393A-C03D-71A80A4B3F6D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884F33C7-588E-D94C-4408-35F32BB0AC6B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C16F22DC-FFB4-CA2C-43B1-DFC4C4AB90D8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E11328CE-FB3F-EEC8-979F-931EB408DA15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8B7E7849-7DC8-E8C7-F17A-7C12A9AFBE73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B8302097-E9B7-7F31-5F18-54E17CC52F1F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A8A0546A-9DC0-3C54-2D3C-D606564231A5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4034052E-DB1F-ABCC-FEBF-0DB624C04C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3EFA807A-3926-AB8E-1C70-A1DB0E467C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8B62AD96-9AAF-C8AF-9C23-E4CEF037C4AF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25DAE164-E507-1545-87E5-BEA22D4E75A0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6D9A1AB7-2135-5C8C-CBF0-352AB032AE73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A151B1FF-5E78-02AA-1171-883FD1E734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2E941820-9FB2-AE0F-6ED2-3211BE0A8B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6B1658B7-9A46-6A5B-00B2-3520FEC60ED9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4EA52C61-5EC7-1965-7A4E-C6F325E47A36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43F2D305-E9D0-1C2B-C875-7F987E5E4BEE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DD465C23-E180-189D-30D7-ECE634E67013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AAC9CF56-27FE-EE92-B918-CD6644B08095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488E5001-9FBE-B646-38AF-32751F0852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AA21D5DB-9785-CD32-02B6-A45B8EF7C599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72E851F2-5990-6D36-4F53-702F36430064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BE14426D-6F86-3272-D980-94BE9D933A65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9B649D62-C7E6-6B72-1DB0-5876553A80B9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E3DCF953-BECE-0F93-2EB2-A37C88E01F9F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5A79947F-9405-9022-5225-81EE24F579CE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E5D14A08-0A1F-11EA-D132-D66429D9F8D5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AFCB7D3E-14B0-7C66-F79A-3D67ACAD31AE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01FD9315-EA14-4611-6C57-8EB4A36CC67B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13466828-C444-F698-3B48-D634268694AC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2CBAC7F8-FEA1-89FC-A01A-597E106BBE9E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C00929AC-C4D7-C74B-2708-E849ECD95D80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9AC036B8-C271-84CA-C95C-CA110120EEAE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FBEF5A7A-381B-B71F-A29B-907A5958857D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C7D6E661-8055-C218-8DCA-B0A938E95BF3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08788316-BFDC-DA0E-ADA8-673D6549C3B7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6F580EB3-604D-A807-B2BA-4560CD9834C6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AF60EBC1-4E10-5EFC-8CF9-9D7B6FE6E06D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51125DD9-1686-9D1E-D3AE-92C3DBB7BBC6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E517B974-B7AC-FFA2-963A-77B5D99C2AC5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E9FDE294-8927-E123-999B-B0DA38893714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1E189AA6-2179-3356-5869-37AA76EF38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2948111B-CE11-CFF3-17F7-EB33998948DE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B9FD172C-6CF9-7379-ED5E-BCBE8B30F0A9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A67FF1C7-4527-A8D7-B59B-64E3A4C5CACC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1EA2301-C188-4C34-D196-9AA640BA8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39" y="910559"/>
            <a:ext cx="8278604" cy="1019532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AD121341-6D28-9918-2C50-EA9FA5B3D58C}"/>
              </a:ext>
            </a:extLst>
          </p:cNvPr>
          <p:cNvGrpSpPr/>
          <p:nvPr/>
        </p:nvGrpSpPr>
        <p:grpSpPr>
          <a:xfrm>
            <a:off x="272746" y="2281238"/>
            <a:ext cx="3601671" cy="389141"/>
            <a:chOff x="272746" y="2281238"/>
            <a:chExt cx="3601671" cy="38914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F3F4D2A-A692-AD92-61CA-A49EEF958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8210"/>
            <a:stretch/>
          </p:blipFill>
          <p:spPr>
            <a:xfrm>
              <a:off x="272746" y="2328999"/>
              <a:ext cx="3601671" cy="34138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8FEDED2-902D-F727-C5C0-2DDD41499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7340" y="2281238"/>
              <a:ext cx="732448" cy="97069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63A4B0-FB19-AF3B-8F4A-56E0E2D316AC}"/>
              </a:ext>
            </a:extLst>
          </p:cNvPr>
          <p:cNvGrpSpPr/>
          <p:nvPr/>
        </p:nvGrpSpPr>
        <p:grpSpPr>
          <a:xfrm>
            <a:off x="4381333" y="2269091"/>
            <a:ext cx="3601671" cy="428716"/>
            <a:chOff x="272746" y="2777215"/>
            <a:chExt cx="3601671" cy="42871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DFF560C-B072-2183-A8C1-0254CB6E6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2746" y="2777215"/>
              <a:ext cx="3601671" cy="354495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879BB4E-F1E3-3B8F-EF6F-85CAEEEF7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41969" y="3108862"/>
              <a:ext cx="732448" cy="97069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E11B60-87B8-608E-B43E-9C451E4F299E}"/>
              </a:ext>
            </a:extLst>
          </p:cNvPr>
          <p:cNvGrpSpPr/>
          <p:nvPr/>
        </p:nvGrpSpPr>
        <p:grpSpPr>
          <a:xfrm>
            <a:off x="1246595" y="2573590"/>
            <a:ext cx="1685141" cy="991944"/>
            <a:chOff x="1234905" y="2194560"/>
            <a:chExt cx="1685141" cy="991944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5B9F7792-74CA-FBC3-024B-9B78CA2E1299}"/>
                </a:ext>
              </a:extLst>
            </p:cNvPr>
            <p:cNvCxnSpPr>
              <a:cxnSpLocks/>
            </p:cNvCxnSpPr>
            <p:nvPr/>
          </p:nvCxnSpPr>
          <p:spPr>
            <a:xfrm>
              <a:off x="2599535" y="2194560"/>
              <a:ext cx="320511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11A375C3-A9CF-4869-DBF6-7C760DD755B4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2077476" y="2221708"/>
              <a:ext cx="672888" cy="595464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D841EB94-A06E-729B-4526-B5D79E710A76}"/>
                </a:ext>
              </a:extLst>
            </p:cNvPr>
            <p:cNvSpPr txBox="1"/>
            <p:nvPr/>
          </p:nvSpPr>
          <p:spPr>
            <a:xfrm>
              <a:off x="1234905" y="2817172"/>
              <a:ext cx="1685141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Token Number</a:t>
              </a:r>
              <a:endParaRPr lang="zh-CN" altLang="en-US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DCEEC78-F359-43EA-D3CD-D5C241AAE7A1}"/>
              </a:ext>
            </a:extLst>
          </p:cNvPr>
          <p:cNvGrpSpPr/>
          <p:nvPr/>
        </p:nvGrpSpPr>
        <p:grpSpPr>
          <a:xfrm>
            <a:off x="3169206" y="2573590"/>
            <a:ext cx="1605462" cy="991944"/>
            <a:chOff x="1147807" y="2194560"/>
            <a:chExt cx="1605462" cy="991944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71195D8-D5AF-3503-8E67-9B1902B6D283}"/>
                </a:ext>
              </a:extLst>
            </p:cNvPr>
            <p:cNvCxnSpPr>
              <a:cxnSpLocks/>
            </p:cNvCxnSpPr>
            <p:nvPr/>
          </p:nvCxnSpPr>
          <p:spPr>
            <a:xfrm>
              <a:off x="1147807" y="2194560"/>
              <a:ext cx="320511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2CD4DDC1-CC2D-B90F-996A-5A85F84B1BC2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1308062" y="2194560"/>
              <a:ext cx="686025" cy="622612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124508C-D8DC-EE66-5453-195CAFC9C8E9}"/>
                </a:ext>
              </a:extLst>
            </p:cNvPr>
            <p:cNvSpPr txBox="1"/>
            <p:nvPr/>
          </p:nvSpPr>
          <p:spPr>
            <a:xfrm>
              <a:off x="1234905" y="2817172"/>
              <a:ext cx="1518364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Window Size</a:t>
              </a:r>
              <a:endParaRPr lang="zh-CN" alt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1294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9C117-C428-1D3E-0CA8-E9FCCCB3D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>
            <a:extLst>
              <a:ext uri="{FF2B5EF4-FFF2-40B4-BE49-F238E27FC236}">
                <a16:creationId xmlns:a16="http://schemas.microsoft.com/office/drawing/2014/main" id="{EE68D2CA-71EB-D374-1CC6-3F158339FE75}"/>
              </a:ext>
            </a:extLst>
          </p:cNvPr>
          <p:cNvSpPr txBox="1"/>
          <p:nvPr/>
        </p:nvSpPr>
        <p:spPr>
          <a:xfrm>
            <a:off x="164319" y="294005"/>
            <a:ext cx="958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2B528B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Our Dual-Attention Interaction Design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5DEAC37-A16F-9260-2AF5-4CE914683050}"/>
              </a:ext>
            </a:extLst>
          </p:cNvPr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E086387-6178-1296-4C79-E6642E0547C1}"/>
              </a:ext>
            </a:extLst>
          </p:cNvPr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86C619DB-F2AB-09C3-7BBA-6B15D1A5E5CA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46344A05-DE7C-5F14-9DCB-D0FB8FBA7EA9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621AA444-E43B-223B-7AA9-0A03A60781F6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E30912F8-7023-1C38-FF68-6AB130861D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968E3D35-E12C-0133-8512-278A713FB0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2994C283-22BE-4F43-8F84-8B3F13B1E4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38E9EE85-DC21-827F-703D-290DBD0683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CB9338A1-9551-7656-77BD-8D69AC8B15B1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81535BA8-5875-8676-7662-546E22B580DD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2D2FEB1E-FD83-3E36-0CD5-E6D336B1FC71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18C12ADA-116B-CB1B-3EC6-E9DDEC9A3F41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706BCA1D-2037-0ADC-C242-5046FAD63204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FA6BE003-4A8F-75E6-758E-C9602696C302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45BDBFCD-AF33-35F3-2AB5-5220C355BCBD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E250AC4C-FD67-30C3-87EB-F5F40A0B08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EAF71480-A08A-F239-12BE-BE3CB76809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14903A32-99B9-6CC7-2733-F289976B8456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B9E2A35C-0A9D-858B-ACD6-752D4ABFEBFF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8F96EE1A-E9C9-0C4C-1E75-F32F8ECDAA6A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640B3D7E-3AAC-CF07-ED62-EC4F6FDFEF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B989F7B6-8E09-984D-322D-854AEB48F06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066977A0-8902-1095-E81F-388E3159947B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DC08338A-0B37-443F-44F4-92704F54DDAE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AAE0A55E-E001-A944-3FBF-A3C0E743F783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9452C98A-4192-C396-D21B-A2EB29CC1BFF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9298FAEE-17ED-5924-9153-C1B1A6D36F1C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0B18A9F3-FBB4-CFF7-0C49-EFD633E33A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7D1B63E5-46DE-287A-9392-1EA5CA4FCC6F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8A926027-37E7-5EB9-3651-857D298104FD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11AC2EBC-1A30-A274-87C6-93578A22ACC3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E7BC4267-DF0F-15E8-E1D5-28FB7153B934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C08E2C50-1581-3200-8038-978B27B27629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DC4DF6CF-E311-1270-BCFD-AB1CAFD929BB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C405B7DA-9A73-07D3-0050-EDFDC0EAFBC4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5E580449-10C0-AD92-CBD6-702F6A3AF715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14A55802-0F3D-A546-1FEE-599DF805E376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0C5D79D4-FF01-B487-4FA0-A192706AA901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01E82D06-26E5-E25A-DBC1-1B9E58F5E7C9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4F9C2535-54F5-FB6C-4F97-AE39D0B3F9D0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342ED420-9447-A283-E8F7-A82BEE7E39CD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22ACB3CA-006C-4BC5-CFBE-D8B6AEB79BEA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512A1E77-4A02-A800-2DF0-FB8B007D60A9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633215F9-2541-0787-A761-E2DEDE10330D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ABBD90F9-2A47-6268-6588-2BE26F1CD8BA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137C0C84-818A-FC94-659B-7B63840F939B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1DAD3097-5048-4E1E-3D80-693062456EC0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9189ED5B-81A3-4B1A-02CC-7F20CF94BDF9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8E8602C1-108A-E3D8-A79C-A6D4F464477F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67333B0F-BA53-255A-17DD-D8BB61CE1F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791514C5-2E4E-1E4E-B0E0-D09BA2FAF085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F7F8F87E-E518-526D-FE1E-B7C871E41793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5B095F56-DC80-EC85-AA71-92FC09C48D87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6A5E2ED-84FC-D7F0-6EFE-6423C5E9C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39" y="910559"/>
            <a:ext cx="8278604" cy="1019532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5FCEB302-6C7D-ECCF-A829-D06F91C6EAD1}"/>
              </a:ext>
            </a:extLst>
          </p:cNvPr>
          <p:cNvGrpSpPr/>
          <p:nvPr/>
        </p:nvGrpSpPr>
        <p:grpSpPr>
          <a:xfrm>
            <a:off x="272746" y="2281238"/>
            <a:ext cx="3601671" cy="389141"/>
            <a:chOff x="272746" y="2281238"/>
            <a:chExt cx="3601671" cy="38914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BD0614F-B323-458D-4C43-8E2BB5228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8210"/>
            <a:stretch/>
          </p:blipFill>
          <p:spPr>
            <a:xfrm>
              <a:off x="272746" y="2328999"/>
              <a:ext cx="3601671" cy="34138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3B31B84B-1F8A-6B35-4264-DAC336595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7340" y="2281238"/>
              <a:ext cx="732448" cy="97069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153BBBB-AA3F-78C5-F48A-C81314B7C351}"/>
              </a:ext>
            </a:extLst>
          </p:cNvPr>
          <p:cNvGrpSpPr/>
          <p:nvPr/>
        </p:nvGrpSpPr>
        <p:grpSpPr>
          <a:xfrm>
            <a:off x="4381333" y="2269091"/>
            <a:ext cx="3601671" cy="428716"/>
            <a:chOff x="272746" y="2777215"/>
            <a:chExt cx="3601671" cy="42871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31D1B6F-3CF8-B0B4-40E5-C6592DBDE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2746" y="2777215"/>
              <a:ext cx="3601671" cy="354495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69754FF-3E78-790F-CD06-6C41131FF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41969" y="3108862"/>
              <a:ext cx="732448" cy="97069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AC8A09FA-DDF7-D29D-FFCD-B513A8750346}"/>
              </a:ext>
            </a:extLst>
          </p:cNvPr>
          <p:cNvSpPr txBox="1"/>
          <p:nvPr/>
        </p:nvSpPr>
        <p:spPr>
          <a:xfrm>
            <a:off x="272746" y="3145105"/>
            <a:ext cx="2773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Position Bias: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2B1A245-6025-D1A0-F056-6AF1265C99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7358" y="3203920"/>
            <a:ext cx="1949945" cy="298292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37941C0C-7F43-01FD-375F-5229B4C8A3FB}"/>
              </a:ext>
            </a:extLst>
          </p:cNvPr>
          <p:cNvSpPr txBox="1"/>
          <p:nvPr/>
        </p:nvSpPr>
        <p:spPr>
          <a:xfrm>
            <a:off x="256892" y="3818966"/>
            <a:ext cx="9257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obtained by indexing a learnable lookup table:                                                        through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111E046C-B000-B17C-3009-70475AE4F7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7629" y="3835863"/>
            <a:ext cx="3278214" cy="366316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3C4D8605-DAAE-719F-ED5C-A15A1BCE53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0139" y="3836573"/>
            <a:ext cx="1886684" cy="3648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385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728E5-2BAE-F39D-C3AF-B0B824712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>
            <a:extLst>
              <a:ext uri="{FF2B5EF4-FFF2-40B4-BE49-F238E27FC236}">
                <a16:creationId xmlns:a16="http://schemas.microsoft.com/office/drawing/2014/main" id="{F77CD879-B5D4-6246-7FF1-3B98E69E0EA6}"/>
              </a:ext>
            </a:extLst>
          </p:cNvPr>
          <p:cNvSpPr txBox="1"/>
          <p:nvPr/>
        </p:nvSpPr>
        <p:spPr>
          <a:xfrm>
            <a:off x="164318" y="294005"/>
            <a:ext cx="6722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2B528B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Reflection Superimposition</a:t>
            </a:r>
            <a:endParaRPr lang="en-US" altLang="zh-CN" sz="2800" b="1" dirty="0">
              <a:solidFill>
                <a:srgbClr val="2B528B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1444C03-33E7-535E-293C-E7977EB62523}"/>
              </a:ext>
            </a:extLst>
          </p:cNvPr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0D17D83-A69F-ABFC-83D5-571781E17CC3}"/>
              </a:ext>
            </a:extLst>
          </p:cNvPr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C317876A-DDCA-246B-F8A5-48956DF06066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856DBA9D-B45D-ED09-321A-94AD74869CAD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C7386C4E-A507-CABC-D353-FA9AFDADD95C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11EA252C-BC2D-E99B-8547-3322A88290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4B222A03-43DF-5501-EA17-621B39A95A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15A83BC0-BBCA-1014-2E47-A78379951D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C73488D5-E046-92B7-3EF2-7DA6A85D37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EEE06605-9648-4FDB-9283-FAD5F1E6190F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E0B0478C-9C14-0240-E6C9-FF8D974001A2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AFC37770-21B5-147A-FD6F-30CDF263FA69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37A8A907-6606-38C4-3032-CF66A66EB993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311BEC27-51B0-7794-7CB7-BE9D9769AEE6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3C533212-EDD0-8982-1BAF-CFEA29042DE1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600DC8B0-38BB-B417-3AA1-B1AC4C4BFFFE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306BBA84-FB70-9296-A93B-6C94A8C43E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84E9A4F6-224B-1335-F136-D87C941BA6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6FD4B6C5-9B94-DD9F-04D0-3503285F30BA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93873AC8-9D04-8958-13E6-7756CD430B09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6454D249-DCAB-2AD3-4261-58F9F655D58E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927F350D-4A14-E5A3-C510-5FE0E187B6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6B68A4F5-256E-91CB-FFD4-623CDFCB0C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744B5089-CC7C-E60C-9A9D-41F7AC7005B0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0FFF0326-B9CE-CF53-697B-F056AC71B02C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E423F672-7947-93E6-7CF3-48C890E278BF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83CAB88D-AF9E-8745-32FC-FDA3707A6D25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90C4B31A-4971-1983-1104-E6581A2634D3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FA2E67B6-6213-7A58-5316-E47FCB942F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EAFEA147-2541-65AE-C248-B9D44D5958E6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4C758EDB-0B84-B587-302D-DC7B94D3AE12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A452E694-D7F4-DBF6-A4CD-FBCD80FE74C7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F07AC577-1DD5-9A0B-BA3C-158B1A7205CC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2141C1FA-41F1-4964-6222-C472D9938095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B1C1D277-42C1-53DD-7C96-52DCDA121DF2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05B09B95-4171-7B78-73D6-82AEB1384CCA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ABE35619-4851-A287-4585-A50EE08650FF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2F683491-5F52-76A1-C97F-630F4107F864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FA624DF3-E047-81B9-F8BE-4F30618A6156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6F06CD5D-1E9F-6DB1-6D36-29B43A1DFEF3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72370F98-D28E-56A8-1407-2B1A3E2B89E1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1F20CDAC-5FC7-0135-DAD1-242C12ED4C64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771B2242-5CEE-D354-4D44-0F9C8AEF1815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2910786F-E381-D864-59B0-5DA67CB0FDDC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9753BF48-E632-DBEA-61F8-5A34519F7A61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D829D33A-DAED-56C1-D891-0308CD2CAE95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680BB68C-FC73-E358-4165-795770A87DF3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152C6226-5AA9-D696-CEFF-E6E11FCB0294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FD2C7574-8303-B5F8-6734-B539CCC50C0B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ED5C1C15-FB38-5D0F-99B6-0A372FE40985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8E27CB19-AF6A-9ED6-754D-3A9AB64547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231F04EF-81F7-15C0-34A7-35BA77C1E515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651BB655-7D29-F535-FD63-E62A4B582180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B20196E1-2204-DF87-5708-56E9941A831F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3B564A6C-B784-BE21-F6F7-B813D25268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444"/>
          <a:stretch/>
        </p:blipFill>
        <p:spPr>
          <a:xfrm>
            <a:off x="177238" y="956088"/>
            <a:ext cx="3640840" cy="413977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53CDBE3-121D-CA61-C175-13DA37D98285}"/>
              </a:ext>
            </a:extLst>
          </p:cNvPr>
          <p:cNvSpPr txBox="1"/>
          <p:nvPr/>
        </p:nvSpPr>
        <p:spPr>
          <a:xfrm>
            <a:off x="634446" y="5235975"/>
            <a:ext cx="277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data collection setup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7DFC2E4-06E5-F5EF-8521-68A1D2FA541B}"/>
              </a:ext>
            </a:extLst>
          </p:cNvPr>
          <p:cNvSpPr txBox="1"/>
          <p:nvPr/>
        </p:nvSpPr>
        <p:spPr>
          <a:xfrm>
            <a:off x="177238" y="6433190"/>
            <a:ext cx="10376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100" b="0" i="0" u="none" strike="noStrike" baseline="0" dirty="0">
                <a:latin typeface="NimbusRomNo9L-Regu"/>
              </a:rPr>
              <a:t>* </a:t>
            </a:r>
            <a:r>
              <a:rPr lang="en-US" altLang="zh-CN" sz="1100" b="0" i="0" u="none" strike="noStrike" baseline="0" dirty="0" err="1">
                <a:latin typeface="NimbusRomNo9L-Regu"/>
              </a:rPr>
              <a:t>Xuaner</a:t>
            </a:r>
            <a:r>
              <a:rPr lang="en-US" altLang="zh-CN" sz="1100" b="0" i="0" u="none" strike="noStrike" baseline="0" dirty="0">
                <a:latin typeface="NimbusRomNo9L-Regu"/>
              </a:rPr>
              <a:t> Cecilia Zhang, Ren Ng, and </a:t>
            </a:r>
            <a:r>
              <a:rPr lang="en-US" altLang="zh-CN" sz="1100" b="0" i="0" u="none" strike="noStrike" baseline="0" dirty="0" err="1">
                <a:latin typeface="NimbusRomNo9L-Regu"/>
              </a:rPr>
              <a:t>Qifeng</a:t>
            </a:r>
            <a:r>
              <a:rPr lang="en-US" altLang="zh-CN" sz="1100" b="0" i="0" u="none" strike="noStrike" baseline="0" dirty="0">
                <a:latin typeface="NimbusRomNo9L-Regu"/>
              </a:rPr>
              <a:t> Chen. Single image reflection separation with </a:t>
            </a:r>
            <a:r>
              <a:rPr lang="fr-FR" altLang="zh-CN" sz="1100" b="0" i="0" u="none" strike="noStrike" baseline="0" dirty="0">
                <a:latin typeface="NimbusRomNo9L-Regu"/>
              </a:rPr>
              <a:t>perceptual losses. In </a:t>
            </a:r>
            <a:r>
              <a:rPr lang="fr-FR" altLang="zh-CN" sz="1100" b="0" i="0" u="none" strike="noStrike" baseline="0" dirty="0">
                <a:latin typeface="NimbusRomNo9L-ReguItal"/>
              </a:rPr>
              <a:t>CVPR</a:t>
            </a:r>
            <a:r>
              <a:rPr lang="fr-FR" altLang="zh-CN" sz="1100" b="0" i="0" u="none" strike="noStrike" baseline="0" dirty="0">
                <a:latin typeface="NimbusRomNo9L-Regu"/>
              </a:rPr>
              <a:t>, pages 4786–4794, 2018.</a:t>
            </a:r>
            <a:endParaRPr lang="zh-CN" altLang="en-US" sz="1100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7F5C230-5654-F2BB-05AB-136C7EE257FA}"/>
              </a:ext>
            </a:extLst>
          </p:cNvPr>
          <p:cNvGrpSpPr/>
          <p:nvPr/>
        </p:nvGrpSpPr>
        <p:grpSpPr>
          <a:xfrm>
            <a:off x="4497932" y="961560"/>
            <a:ext cx="6022044" cy="4643747"/>
            <a:chOff x="4497932" y="961560"/>
            <a:chExt cx="6022044" cy="4643747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04848CD2-F639-8924-2A34-3DBDA82BF77B}"/>
                </a:ext>
              </a:extLst>
            </p:cNvPr>
            <p:cNvGrpSpPr/>
            <p:nvPr/>
          </p:nvGrpSpPr>
          <p:grpSpPr>
            <a:xfrm>
              <a:off x="4497932" y="961560"/>
              <a:ext cx="6022044" cy="4142606"/>
              <a:chOff x="4497932" y="961560"/>
              <a:chExt cx="6022044" cy="4142606"/>
            </a:xfrm>
          </p:grpSpPr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0F37C3A5-DB14-421A-902A-075A18F84D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7932" y="961560"/>
                <a:ext cx="2939688" cy="1964643"/>
              </a:xfrm>
              <a:prstGeom prst="rect">
                <a:avLst/>
              </a:prstGeom>
            </p:spPr>
          </p:pic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71D7287E-8B80-ADE8-C68E-6E6927BA037A}"/>
                  </a:ext>
                </a:extLst>
              </p:cNvPr>
              <p:cNvGrpSpPr/>
              <p:nvPr/>
            </p:nvGrpSpPr>
            <p:grpSpPr>
              <a:xfrm>
                <a:off x="4497932" y="964755"/>
                <a:ext cx="6022044" cy="4139411"/>
                <a:chOff x="4497932" y="964755"/>
                <a:chExt cx="6022044" cy="4139411"/>
              </a:xfrm>
            </p:grpSpPr>
            <p:pic>
              <p:nvPicPr>
                <p:cNvPr id="31" name="图片 30">
                  <a:extLst>
                    <a:ext uri="{FF2B5EF4-FFF2-40B4-BE49-F238E27FC236}">
                      <a16:creationId xmlns:a16="http://schemas.microsoft.com/office/drawing/2014/main" id="{CCCF53B6-73FA-E1AB-32FB-8ABF215650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876"/>
                <a:stretch/>
              </p:blipFill>
              <p:spPr>
                <a:xfrm>
                  <a:off x="4497932" y="3018961"/>
                  <a:ext cx="2939688" cy="2075216"/>
                </a:xfrm>
                <a:prstGeom prst="rect">
                  <a:avLst/>
                </a:prstGeom>
              </p:spPr>
            </p:pic>
            <p:grpSp>
              <p:nvGrpSpPr>
                <p:cNvPr id="4" name="组合 3">
                  <a:extLst>
                    <a:ext uri="{FF2B5EF4-FFF2-40B4-BE49-F238E27FC236}">
                      <a16:creationId xmlns:a16="http://schemas.microsoft.com/office/drawing/2014/main" id="{94F85F55-885C-40B1-884C-A55D5165FB7C}"/>
                    </a:ext>
                  </a:extLst>
                </p:cNvPr>
                <p:cNvGrpSpPr/>
                <p:nvPr/>
              </p:nvGrpSpPr>
              <p:grpSpPr>
                <a:xfrm>
                  <a:off x="7580289" y="964755"/>
                  <a:ext cx="2939687" cy="4139411"/>
                  <a:chOff x="7642295" y="964755"/>
                  <a:chExt cx="2612612" cy="4139411"/>
                </a:xfrm>
              </p:grpSpPr>
              <p:pic>
                <p:nvPicPr>
                  <p:cNvPr id="10" name="图片 9">
                    <a:extLst>
                      <a:ext uri="{FF2B5EF4-FFF2-40B4-BE49-F238E27FC236}">
                        <a16:creationId xmlns:a16="http://schemas.microsoft.com/office/drawing/2014/main" id="{698E61F4-4B4A-E8EF-9F68-D0463BC4D4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42295" y="964755"/>
                    <a:ext cx="2612612" cy="1954646"/>
                  </a:xfrm>
                  <a:prstGeom prst="rect">
                    <a:avLst/>
                  </a:prstGeom>
                </p:spPr>
              </p:pic>
              <p:pic>
                <p:nvPicPr>
                  <p:cNvPr id="33" name="图片 32">
                    <a:extLst>
                      <a:ext uri="{FF2B5EF4-FFF2-40B4-BE49-F238E27FC236}">
                        <a16:creationId xmlns:a16="http://schemas.microsoft.com/office/drawing/2014/main" id="{D0D3CEEC-62C4-5401-EF9F-375D871B97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264" t="-232" r="5342" b="5574"/>
                  <a:stretch/>
                </p:blipFill>
                <p:spPr>
                  <a:xfrm>
                    <a:off x="7642295" y="3029313"/>
                    <a:ext cx="2612612" cy="207485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3E43FDD-C6DE-CF04-29DD-75A5D4E63A1D}"/>
                </a:ext>
              </a:extLst>
            </p:cNvPr>
            <p:cNvSpPr txBox="1"/>
            <p:nvPr/>
          </p:nvSpPr>
          <p:spPr>
            <a:xfrm>
              <a:off x="6095682" y="5235975"/>
              <a:ext cx="29396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Typical Reflective Scenarios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0382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1F647-88A7-2D02-1606-6E5865C78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1D984A4-CB39-C9BC-17F5-8B9FF390DF5A}"/>
              </a:ext>
            </a:extLst>
          </p:cNvPr>
          <p:cNvSpPr txBox="1"/>
          <p:nvPr/>
        </p:nvSpPr>
        <p:spPr>
          <a:xfrm>
            <a:off x="256892" y="5458064"/>
            <a:ext cx="10374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learnable lookup table is extended as:                                                         through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740712D-9D39-0093-BFB7-48E337D6EAC9}"/>
              </a:ext>
            </a:extLst>
          </p:cNvPr>
          <p:cNvSpPr txBox="1"/>
          <p:nvPr/>
        </p:nvSpPr>
        <p:spPr>
          <a:xfrm>
            <a:off x="256892" y="3818966"/>
            <a:ext cx="9257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obtained by indexing a learnable lookup table:                                                        through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BA17861-BC8B-6B7D-C099-132D166DFD6A}"/>
              </a:ext>
            </a:extLst>
          </p:cNvPr>
          <p:cNvSpPr txBox="1"/>
          <p:nvPr/>
        </p:nvSpPr>
        <p:spPr>
          <a:xfrm>
            <a:off x="164319" y="294005"/>
            <a:ext cx="958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2B528B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Our Dual-Attention Interaction Design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ABD8C11-873B-AB2D-C4BF-274390FF6EE2}"/>
              </a:ext>
            </a:extLst>
          </p:cNvPr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3F8DF76-2CEC-C9CB-841D-AC3B922BBEA6}"/>
              </a:ext>
            </a:extLst>
          </p:cNvPr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DD6DF053-BF13-BD1B-11EE-8B4977645C74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B71FD42F-E16C-0EDB-BF33-0D759BAECC90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0D2EB10D-F4BC-3AFC-C79A-DBC80A399AEF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08728E6B-D3B7-41D1-883B-0187CE10CF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9716C252-0816-03C9-105D-C718D6C8B2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14205D35-61C5-9F76-3454-FF69C5C4C3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FD6511D8-340C-2BB3-413E-6D76A64D08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B7915C74-F7CD-A0F5-F651-3E7A52EEEE26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32103488-803F-197E-C553-C1C7E9A6EE78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55A087EA-368C-5694-2946-F5D5BFBC1645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E8035BE0-F22B-BDFD-8F2B-56CE4F7D12FC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EE2BC426-162D-F5FF-5F81-587F43648B80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86843952-C68A-9182-D7CD-CBF61D78AD3E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4C6E521F-8294-F5BF-548F-8264D692F3EF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4A32378C-088A-0BCD-7379-10E48FD135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D98D33A9-DD75-9208-5053-39A700D384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FFC50021-8646-D4D8-CCFA-3973B49B8298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EDB91EB9-5475-7665-EFCE-A20D8BE3E6CD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1E694F10-8577-4777-4810-C775F17C5D12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C4634A8E-8510-C483-2921-EB5EA0A81F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553BBD4D-4F51-0481-6F46-8780EA80D3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9DC76321-F69E-2D25-54ED-C81950DEED1F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6BC30E91-D55C-750B-095F-FACF4090221F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4FBED3F4-C59D-810D-D2E8-1D94D9B2CBE8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6C94610B-AE39-CB8E-2F91-BE950C80481D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5BDDD9F5-F18A-9581-A4EF-BE37B83C48C7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C6F912A5-D342-91BF-692A-8C03F2D104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C963C1D8-2EDA-B36C-E560-7366E26018B3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14042C21-3E02-F1E2-D824-51654030A763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7AAC4036-545F-C36D-51A6-98E9DC19789B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41279B08-7FE1-B58D-E507-D7C48BE70F6E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A040C87D-CF58-CEA7-DBD6-6FEA81BBAD1A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A69BF2F1-C26F-D76F-E45C-1FB8ABC24618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F28655DA-CB63-BCC7-256E-D964CE813E55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6922E6A1-CCAA-54D6-9855-FE75D1B0A9B3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88DFC84C-0D73-3C60-E5F2-4B4E542DFA52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F3CFB9F8-4EAB-915D-789E-488246790351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F4EC52F8-B3D3-E09F-5FFE-DED8A25F60E4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0A7627F7-A716-FDD3-FD41-D3789CE63998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5B9B0CF6-3622-0D91-ECCF-920B87927DE3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8EA27820-598E-6EE6-456F-4A6DFDA1DD1E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5D0C757A-AD7F-0FC3-BA36-F1F12D355CFF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C38B561A-65B4-055F-7208-8ADE6F7D70D1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63E5EF66-476B-FAD6-1CE3-33D066C87841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10C4F8DB-4EFD-9112-6926-A2F9571A6A82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BDBD30C6-0BEC-8257-0C3B-54A58E72BEB2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19FC8322-4E45-EA5A-62AC-852038D45892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2DCC937A-5646-33F0-6E96-03293E058797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48E5FBB1-6D5B-3F5B-35B8-FB9777F755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6F6CE21B-3A43-C8A9-8959-F08867971EB5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B2AD6D5D-B9E5-8208-9087-E7F209B1706C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BB1B136A-36C7-48CF-75AC-C7A88E7B435C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52A2575-2D41-49D1-D4E0-AC3FFCA40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39" y="910559"/>
            <a:ext cx="8278604" cy="1019532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1A9C55AF-4958-AAEA-B142-46932732F5D3}"/>
              </a:ext>
            </a:extLst>
          </p:cNvPr>
          <p:cNvGrpSpPr/>
          <p:nvPr/>
        </p:nvGrpSpPr>
        <p:grpSpPr>
          <a:xfrm>
            <a:off x="272746" y="2281238"/>
            <a:ext cx="3601671" cy="389141"/>
            <a:chOff x="272746" y="2281238"/>
            <a:chExt cx="3601671" cy="38914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D1DD292-10B9-788A-8E51-F419D8DF3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8210"/>
            <a:stretch/>
          </p:blipFill>
          <p:spPr>
            <a:xfrm>
              <a:off x="272746" y="2328999"/>
              <a:ext cx="3601671" cy="34138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C3842AE-8C94-D5EF-1031-944775BA0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77340" y="2281238"/>
              <a:ext cx="732448" cy="97069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0A59E44-2F26-B94C-E95B-4A9152AC6BEA}"/>
              </a:ext>
            </a:extLst>
          </p:cNvPr>
          <p:cNvGrpSpPr/>
          <p:nvPr/>
        </p:nvGrpSpPr>
        <p:grpSpPr>
          <a:xfrm>
            <a:off x="4381333" y="2269091"/>
            <a:ext cx="3601671" cy="428716"/>
            <a:chOff x="272746" y="2777215"/>
            <a:chExt cx="3601671" cy="42871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CB30AC6-FFE6-6591-93C9-AC13E6953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2746" y="2777215"/>
              <a:ext cx="3601671" cy="354495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D85D2C8-14CF-9C85-A531-EC8A7388F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41969" y="3108862"/>
              <a:ext cx="732448" cy="97069"/>
            </a:xfrm>
            <a:prstGeom prst="rect">
              <a:avLst/>
            </a:prstGeom>
          </p:spPr>
        </p:pic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2E5A6743-A1E1-FD8D-914A-51BE49B8EC8F}"/>
              </a:ext>
            </a:extLst>
          </p:cNvPr>
          <p:cNvSpPr txBox="1"/>
          <p:nvPr/>
        </p:nvSpPr>
        <p:spPr>
          <a:xfrm>
            <a:off x="272746" y="3145105"/>
            <a:ext cx="2773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Relative Position Bias: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5F75E9D-D405-9D4C-60F6-9FD07C1425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7358" y="3203920"/>
            <a:ext cx="1949945" cy="29829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2C5785A-E636-773D-4580-0F9D7B8B89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77629" y="3835863"/>
            <a:ext cx="3278214" cy="36631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50659F6-9F98-D006-1426-316978C7E3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0139" y="3836573"/>
            <a:ext cx="1886684" cy="36489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08EAF9A-C0F7-2B77-EA83-955CA2198207}"/>
              </a:ext>
            </a:extLst>
          </p:cNvPr>
          <p:cNvSpPr txBox="1"/>
          <p:nvPr/>
        </p:nvSpPr>
        <p:spPr>
          <a:xfrm>
            <a:off x="272746" y="4741991"/>
            <a:ext cx="3681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Relative Position Bias: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2FC2E7-D431-1A09-21C2-06C3A91E7D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0750" y="4812162"/>
            <a:ext cx="1949945" cy="2755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497DBB3-CCF6-1274-5EBD-E4D61CEECE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0515" y="5513418"/>
            <a:ext cx="3278214" cy="3329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EFBAF9-9645-FB45-C5FD-2BC5BF36370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8350" y="5475670"/>
            <a:ext cx="1690688" cy="3648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272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2E657-52A6-49A1-5E5E-F60D25274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>
            <a:extLst>
              <a:ext uri="{FF2B5EF4-FFF2-40B4-BE49-F238E27FC236}">
                <a16:creationId xmlns:a16="http://schemas.microsoft.com/office/drawing/2014/main" id="{4DA09ADF-EB58-56F7-B00B-5D0A89B49F88}"/>
              </a:ext>
            </a:extLst>
          </p:cNvPr>
          <p:cNvSpPr txBox="1"/>
          <p:nvPr/>
        </p:nvSpPr>
        <p:spPr>
          <a:xfrm>
            <a:off x="164319" y="294005"/>
            <a:ext cx="958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2B528B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Overview of Our Architecture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E57354-2051-72AE-48EA-9BBB4EE3767F}"/>
              </a:ext>
            </a:extLst>
          </p:cNvPr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90B37A3-5D2C-D19C-BC92-2562A0C028BF}"/>
              </a:ext>
            </a:extLst>
          </p:cNvPr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163B3E01-5BCF-0C25-4B5F-65CE086E53FE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136C1F3E-DFE4-B4D6-6E9A-424D1E80BDD6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12CCAFC8-05D5-C975-3281-545E398DF808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43B45C51-E1C5-56C1-A302-42F7C164A2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4AEC98FD-DF53-4364-26FD-007539A1F7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B2FAC6EA-1E9A-DB6E-A54E-D9F1B8F26D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CB92CE9A-116D-7E53-CCED-41FE308C2C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7B6E624A-8753-7A59-59AF-342E57470D20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75178E03-8BF7-6A89-FAE6-CBE0A5E3ECF3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94B2F28F-9B4E-2DEB-36F8-E91736F3700E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14E495A9-BCA1-2963-9B99-F7D23F731946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0438D66F-9FAB-4B3F-5EF8-BAE35D65783B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AC1049EE-011B-BE53-4253-6E0671672022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B0C29965-81C4-5122-727C-6B025D91E3C9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EDF164AB-AA75-E886-C7F3-24BFD75D2C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8FAF78B5-0E9D-C487-B41C-2131815854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B5F765DE-CA00-5A4B-0843-6068C50E45ED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39386E7A-CA04-AEF2-7AC7-E6FE323CD8B2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278537D4-5822-1F9C-2BC1-635F37EA8F67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511E0593-A289-ED1B-46D8-66E9755088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D866C7C0-E240-3E10-CD13-E3C5A15CF7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9B6CEA04-9238-7C70-2BC2-DFC2EBB53555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B1EBB879-1C07-C56B-1B3B-337FA132A846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1F1AC5E5-C844-D0F5-C57F-11B8C031F9FB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47C8620F-DA27-7AAE-49CE-7D21A0FAD9F2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1C149951-3ECD-8011-CE93-B87D9269A215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C18BA712-1719-6FC2-52F4-10D84ED659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804EC431-F83A-05B0-FEC8-645CA447C6C0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5DAF78B5-A703-D769-AFC1-9D6B2D2D89A4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A21C2C4B-9C99-6CD7-7667-FDC248ABCBF5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FE515683-C3DC-7C68-5BEE-835A3ACBFEFC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21A2A284-C337-3519-DB68-044D671CA9A9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C58C49C7-45A9-88D1-66D7-DA01EE0288F8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EAF431F8-DD00-E181-AB26-644782F34D66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FF414917-C95F-D4DD-B54B-64C948C9F3FA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C11E5A59-37CB-DB3C-6964-F7863F550C1E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9FC3AC28-4478-A8FD-2522-71DCF9D3EB3B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28FF9940-23E2-23B1-B690-480905CB48F7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55C5990E-6C99-B7FE-22F7-F4B52D2DF2B4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68198D0B-8BFE-BED1-521A-A53A1A6FB083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F95FEDBE-4D2F-CA91-04C0-468BB180C1DD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FB2B1C77-C0E4-3239-2161-A883927B4207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116BEEFF-62C6-DDAA-BF04-9EDE900659A4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7F797FC4-EA8C-D378-D353-546E538F372C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C16364F3-28C6-B2FF-BF45-CF0C1F979339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FBAB490D-2AD8-5527-F33F-249072928D9D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A3C6D2B3-A874-BB7E-5EC5-109447AA3862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34C406AB-31CC-50BA-B44A-DF5EF79946A3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EE8DAD32-2F71-9E26-4E48-A341159D0B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49A08E27-F4E4-EDFB-D9D4-D90416C25D49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E1C83A00-0C39-7629-48DB-F515DFE581F1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9A9F901B-CFD0-69DD-3C70-95B26DBC7615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E25AC58-E334-FBFE-880D-83F1A8931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985" y="854247"/>
            <a:ext cx="9677244" cy="56615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D77310-510D-D59E-F1F8-BAEB3ACB23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2445" t="34206" b="12293"/>
          <a:stretch/>
        </p:blipFill>
        <p:spPr>
          <a:xfrm>
            <a:off x="6191250" y="2790826"/>
            <a:ext cx="4601978" cy="30289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8112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25909-FA48-4795-E11A-CE73D51CD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>
            <a:extLst>
              <a:ext uri="{FF2B5EF4-FFF2-40B4-BE49-F238E27FC236}">
                <a16:creationId xmlns:a16="http://schemas.microsoft.com/office/drawing/2014/main" id="{C23416B6-7567-69EC-9692-F931B62DEEE8}"/>
              </a:ext>
            </a:extLst>
          </p:cNvPr>
          <p:cNvSpPr txBox="1"/>
          <p:nvPr/>
        </p:nvSpPr>
        <p:spPr>
          <a:xfrm>
            <a:off x="164319" y="294005"/>
            <a:ext cx="958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2B528B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Overview of Our Architecture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C5A5F93-770E-926E-6D81-4CB62F57AB0E}"/>
              </a:ext>
            </a:extLst>
          </p:cNvPr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C82E86B-1F21-7DBA-57A6-9FADD0249E7B}"/>
              </a:ext>
            </a:extLst>
          </p:cNvPr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DAACFE8-DCC0-AA87-CFDB-DFE6574E584A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17ACC78C-5F4E-0EC4-C4CD-AEF1711DE3D8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CE3DD9B2-3A06-CF81-C045-EB4A34C51D7C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DE2FA009-4FF8-EFC4-A75A-6BB5A44BE6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C5BB232F-09DF-7DBA-B790-0C3554C078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8C6AF075-EAA1-4DC2-D452-95CB068A97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77BF6AF5-CBF4-C347-E28A-4E0A00925A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A40ED5AD-AAC1-1F14-E2AE-ABC19F667CBB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EEDAA860-71CB-4E59-F779-1FAB3E49D207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BF8D3AB5-26C3-55B7-2A73-DFAF9C482BBA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6B403FB9-F988-FAF4-2C9C-C054C119E39A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BD0B5398-A8C8-40A4-D8E0-A9366FF38056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CF591721-C579-E15A-8ED7-D429F7BA6E30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1F2EBBBA-D507-6046-F1EB-2C392AB4D921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7CAB6F33-8217-873C-762F-94DFDF0AFC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C97624A8-20C7-0A3A-737E-15F873A028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C23F8404-45E5-1383-C5E5-69B265CD2613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3C827AF5-E8B7-919A-40E6-87BDB6D3B46A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39199DC1-9622-50A2-3AB7-A421BB7B7B54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7041C9C1-87EB-15FC-A661-00DE5181AA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AF3405BE-400F-2048-8B56-C2835B3DD4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B5C62504-8A70-86A2-0F71-B78FA2FC1524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57A855EC-D65A-BC4B-421C-BD713A4ED2A3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5CAA896D-DEA1-8FA0-F6E9-8243B951C771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2A80732E-7716-435D-39EF-3D239DA06A76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92B05C62-695C-79EA-9A50-82195BC55B64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0468808F-54C3-02C9-F9F2-48CD85769C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7147B0C0-E5E6-10EE-FA2E-ABDB3B4BF1FA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790F29BD-E4EF-F0C7-06A5-EFB64E9A3FCB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DA1F1E34-2A78-084D-3229-DD0624831E2A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3DBD59E5-59A9-ECD2-E13E-E0B3D499E347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0E6F4AE8-3CBF-9219-A8A0-5EEDF56BA240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905F7E91-99A7-11D7-4889-351EB7652CC2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0FC42059-529B-BF80-3F53-B5F7B632F2E8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D1A19173-00F6-AF92-2C93-E644490DB82B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94721420-1E05-2643-231C-B9FF975CD5FC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1F6A2313-7409-87C5-853C-4F58C8237E66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E7E13958-8167-A547-6651-26475DEFE6A8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155CC1B3-3C29-1569-9C20-3C9AEC4DC005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D7C1DEF8-A863-9B57-CCCC-E50C2EBA07F7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27C30DE9-C10B-16C1-139A-683BE047E372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24D52BED-0CA0-6AC4-D898-75E12E0F5CC9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5D018C79-DC6D-906C-051F-B4EDF56B0A2E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0DC8F71E-D574-D956-C576-05D95384D7FD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670FB3F4-8134-6FE6-ADBE-83DFE991C84E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6CC5EC56-5570-ED10-EC9C-17F2313B186B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00235D32-3A86-3511-0153-D330DEACBCE5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112E1EF8-FB59-7007-45BE-CA93648D90A0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271DE9EC-B6A6-7532-3C54-2602C2C334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947A9FFE-55A0-A5CD-82BD-300AEEE2472F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8E924B71-F0E9-AF7D-F0AE-F59E85E1139C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14F029ED-A3A4-0CDF-FEA4-6E91BC8B753A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8FC5FCDE-9BA6-872F-CACF-2665C15EA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985" y="854247"/>
            <a:ext cx="9677244" cy="566151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CA16B1F-E108-FD35-2FED-839ED5A243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t="33141" r="65600" b="6231"/>
          <a:stretch/>
        </p:blipFill>
        <p:spPr>
          <a:xfrm>
            <a:off x="1115985" y="2730500"/>
            <a:ext cx="3329015" cy="34324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996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64319" y="294005"/>
            <a:ext cx="958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2B528B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Loss functions</a:t>
            </a:r>
            <a:endParaRPr lang="en-US" altLang="zh-CN" sz="2800" b="1" dirty="0">
              <a:solidFill>
                <a:srgbClr val="2B528B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008C9B5-7BEC-4B77-8F66-6E62122BED33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A9CFF429-15C3-4A84-BB04-13AF8238ABC7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7B135151-7C4F-4463-9205-CED3C2F34034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C7FB5062-37A6-4955-9389-708E1E87DD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237FC10B-E8C4-46A8-8959-45D85CCA7F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A0A29B07-9688-412F-A341-F59CA5FA3B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CE4204FA-6E26-43A8-990F-A9A4F183BA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C4247DDA-B566-4E51-90DF-1FA617B6153C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EF1CD7D6-7773-4637-BF82-E59ED8576634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8F3A4EE2-5856-49E3-936A-948DFD228A56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38DB4C7A-A8BF-410A-995E-8D82A14BBE34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69AD6757-93F3-4CEE-8FC3-7439DBA97743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1A64F9C0-E521-41F9-A1F2-45182F4F695A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C83FB77C-408C-4064-9231-B83CBF017F86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463BB86B-F535-4439-93C5-9ACE6314EE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2F1D5A24-4C0C-49AC-BFA4-7E0EC5ACD3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DDF4903E-7A49-4DBB-82B0-1A274CF6CF9C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ABB5E7B5-EB2C-44A9-A16A-28DEDE0CD9C9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3CDEEF53-1228-4D7E-9BB2-04405841F531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8D349F7E-71B1-4C75-8404-DF84BAAF76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FDC6A522-3BEB-47CA-99DF-7BAB77EBAF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C5D1D9C3-D47D-44D4-B1CA-013D95DCBEA4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A36BA40A-1D8A-47E9-B729-1C927803F6FB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3C6BCD66-E156-40D7-8F26-3CE2E6834DDA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2D6866C1-4744-4286-B133-7598E3D509E4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95D3A6FF-663C-490C-872C-2B629824191B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98BF0D0D-97B5-4AAA-B0BC-74F594C6C6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3FE2A5D8-AD66-4D16-B97E-46176012EE44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4EE5AC1B-CCF2-42EB-BD39-326D6A95A7C6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F5DE5517-69D7-4EF8-87A4-C9E9B782C0BB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889EF836-4C7C-4A37-A7BD-88068A6F881F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660D6140-4B68-491B-A504-41C937995E85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CC93B835-ABE5-4E59-8675-1AE849F55DD1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D98FEB4C-E7E3-4086-BFC0-5AD8F9955DA1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1E61BB5E-A994-46CF-A784-600EAF1F74C8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43F8B677-A668-4E32-B517-FDE1C80B15D0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05E2A3EF-DBE4-4DE9-B660-BDBD48E8E780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5CBADCA6-62EA-4089-9080-8FFDB19E675B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9061CA1E-3B14-49B2-90E7-DDF46A1F040A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19C46A48-A7E0-4BF5-B467-35BF9BB34F01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7562ED98-45E6-4842-AED5-5F572CE3B901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17903D9F-609A-4A9E-9E2F-88D40D54B6E5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E6D82A2D-D3AD-4857-95FF-AA98D6A1211F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6DDC4543-43BD-43AE-AA38-0B4CE5D6B097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DE45B59E-1526-415D-8F72-446FE3DB5A2C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D186E166-57E4-4627-901D-3DA86BDC3E02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E52E3FB5-F7BC-477D-B525-400B62448ACE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09C83D0D-AFAA-49FC-AE5C-D2F2E0C1D249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03B27396-05D1-4712-8F59-8D0EA50870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D908EEDF-95E3-41F3-8D3B-E23D1A0A4F2C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0B31E900-21FD-433B-810F-928522F47D9D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68BC3F85-7416-42FA-BA72-AE4E1889CB2D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C4C0504-0815-4C05-A15E-E71304422917}"/>
              </a:ext>
            </a:extLst>
          </p:cNvPr>
          <p:cNvGrpSpPr/>
          <p:nvPr/>
        </p:nvGrpSpPr>
        <p:grpSpPr>
          <a:xfrm>
            <a:off x="1455206" y="2194560"/>
            <a:ext cx="2909404" cy="991944"/>
            <a:chOff x="1273834" y="2194560"/>
            <a:chExt cx="2909404" cy="991944"/>
          </a:xfrm>
        </p:grpSpPr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4A2BC020-3CDE-492B-809A-BD8065684C3F}"/>
                </a:ext>
              </a:extLst>
            </p:cNvPr>
            <p:cNvCxnSpPr>
              <a:cxnSpLocks/>
            </p:cNvCxnSpPr>
            <p:nvPr/>
          </p:nvCxnSpPr>
          <p:spPr>
            <a:xfrm>
              <a:off x="1273834" y="2194560"/>
              <a:ext cx="2909404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D198DC1F-F9F4-4E99-9BB5-37583D299D6D}"/>
                </a:ext>
              </a:extLst>
            </p:cNvPr>
            <p:cNvCxnSpPr>
              <a:cxnSpLocks/>
            </p:cNvCxnSpPr>
            <p:nvPr/>
          </p:nvCxnSpPr>
          <p:spPr>
            <a:xfrm>
              <a:off x="2728536" y="2263115"/>
              <a:ext cx="102790" cy="49591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60B0F5C9-12C1-45F9-8AD0-3DFA045AEFC7}"/>
                </a:ext>
              </a:extLst>
            </p:cNvPr>
            <p:cNvSpPr txBox="1"/>
            <p:nvPr/>
          </p:nvSpPr>
          <p:spPr>
            <a:xfrm>
              <a:off x="1610479" y="2817172"/>
              <a:ext cx="2441694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Layer Reconstruction</a:t>
              </a:r>
              <a:endParaRPr lang="zh-CN" altLang="en-US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6AFFD39-D74A-4C64-8A65-330492780221}"/>
              </a:ext>
            </a:extLst>
          </p:cNvPr>
          <p:cNvGrpSpPr/>
          <p:nvPr/>
        </p:nvGrpSpPr>
        <p:grpSpPr>
          <a:xfrm>
            <a:off x="4845377" y="2194560"/>
            <a:ext cx="3526265" cy="991944"/>
            <a:chOff x="4664005" y="2194560"/>
            <a:chExt cx="3526265" cy="991944"/>
          </a:xfrm>
        </p:grpSpPr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F5205F6F-4B69-428A-933F-5E85F6247A94}"/>
                </a:ext>
              </a:extLst>
            </p:cNvPr>
            <p:cNvCxnSpPr>
              <a:cxnSpLocks/>
            </p:cNvCxnSpPr>
            <p:nvPr/>
          </p:nvCxnSpPr>
          <p:spPr>
            <a:xfrm>
              <a:off x="4664005" y="2194560"/>
              <a:ext cx="3327662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CF42FBF0-7CD0-4C71-BC32-2EAA44EF9922}"/>
                </a:ext>
              </a:extLst>
            </p:cNvPr>
            <p:cNvCxnSpPr>
              <a:cxnSpLocks/>
            </p:cNvCxnSpPr>
            <p:nvPr/>
          </p:nvCxnSpPr>
          <p:spPr>
            <a:xfrm>
              <a:off x="6328317" y="2281217"/>
              <a:ext cx="163996" cy="477817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98CA2AAC-4B45-41AE-8E8E-CC8C04D86FFA}"/>
                </a:ext>
              </a:extLst>
            </p:cNvPr>
            <p:cNvSpPr txBox="1"/>
            <p:nvPr/>
          </p:nvSpPr>
          <p:spPr>
            <a:xfrm>
              <a:off x="4748302" y="2817172"/>
              <a:ext cx="344196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Superimposition Reconstruction</a:t>
              </a:r>
              <a:endParaRPr lang="zh-CN" altLang="en-US" dirty="0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D8ECAC4-89D1-426D-A41B-D95F773E3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522" y="1610252"/>
            <a:ext cx="7917120" cy="510536"/>
          </a:xfrm>
          <a:prstGeom prst="rect">
            <a:avLst/>
          </a:prstGeom>
        </p:spPr>
      </p:pic>
      <p:sp>
        <p:nvSpPr>
          <p:cNvPr id="80" name="文本框 79">
            <a:extLst>
              <a:ext uri="{FF2B5EF4-FFF2-40B4-BE49-F238E27FC236}">
                <a16:creationId xmlns:a16="http://schemas.microsoft.com/office/drawing/2014/main" id="{72C74DB7-62D7-4008-B9DC-A12F11662229}"/>
              </a:ext>
            </a:extLst>
          </p:cNvPr>
          <p:cNvSpPr txBox="1"/>
          <p:nvPr/>
        </p:nvSpPr>
        <p:spPr>
          <a:xfrm>
            <a:off x="314042" y="1130207"/>
            <a:ext cx="3117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 Reconstruction Loss: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A2729F3-A173-4184-BB48-84F951B65002}"/>
              </a:ext>
            </a:extLst>
          </p:cNvPr>
          <p:cNvGrpSpPr/>
          <p:nvPr/>
        </p:nvGrpSpPr>
        <p:grpSpPr>
          <a:xfrm>
            <a:off x="318755" y="3760593"/>
            <a:ext cx="11696007" cy="2931524"/>
            <a:chOff x="159934" y="4271872"/>
            <a:chExt cx="11696007" cy="2931524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6CB64EA8-0E1C-4E15-A100-C4A33DAC3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196"/>
            <a:stretch/>
          </p:blipFill>
          <p:spPr>
            <a:xfrm>
              <a:off x="314042" y="4740536"/>
              <a:ext cx="8041242" cy="822061"/>
            </a:xfrm>
            <a:prstGeom prst="rect">
              <a:avLst/>
            </a:prstGeom>
          </p:spPr>
        </p:pic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83F22353-2332-4AAF-9707-700205E4C0C6}"/>
                </a:ext>
              </a:extLst>
            </p:cNvPr>
            <p:cNvSpPr txBox="1"/>
            <p:nvPr/>
          </p:nvSpPr>
          <p:spPr>
            <a:xfrm>
              <a:off x="159934" y="4271872"/>
              <a:ext cx="37804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Gradient Reconstruction Loss: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2452E089-C6BB-00B7-38F1-6E69CA372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461" r="37006"/>
            <a:stretch/>
          </p:blipFill>
          <p:spPr>
            <a:xfrm>
              <a:off x="6790445" y="6591470"/>
              <a:ext cx="5065496" cy="611926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4155DD7-FA7E-D180-0D6F-27BF45B724FB}"/>
              </a:ext>
            </a:extLst>
          </p:cNvPr>
          <p:cNvGrpSpPr/>
          <p:nvPr/>
        </p:nvGrpSpPr>
        <p:grpSpPr>
          <a:xfrm>
            <a:off x="1815307" y="4920808"/>
            <a:ext cx="3313728" cy="991944"/>
            <a:chOff x="1216419" y="2194560"/>
            <a:chExt cx="3313728" cy="991944"/>
          </a:xfrm>
        </p:grpSpPr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76A0BAF-633A-292C-6993-AEC1DF63457F}"/>
                </a:ext>
              </a:extLst>
            </p:cNvPr>
            <p:cNvCxnSpPr>
              <a:cxnSpLocks/>
            </p:cNvCxnSpPr>
            <p:nvPr/>
          </p:nvCxnSpPr>
          <p:spPr>
            <a:xfrm>
              <a:off x="1273834" y="2194560"/>
              <a:ext cx="3198899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17929BBE-04DE-1990-85BF-F34831637D5B}"/>
                </a:ext>
              </a:extLst>
            </p:cNvPr>
            <p:cNvCxnSpPr>
              <a:cxnSpLocks/>
            </p:cNvCxnSpPr>
            <p:nvPr/>
          </p:nvCxnSpPr>
          <p:spPr>
            <a:xfrm>
              <a:off x="2728536" y="2263115"/>
              <a:ext cx="102790" cy="495919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88C42D1-35AB-83F9-4A32-CCA27BD9EBF5}"/>
                </a:ext>
              </a:extLst>
            </p:cNvPr>
            <p:cNvSpPr txBox="1"/>
            <p:nvPr/>
          </p:nvSpPr>
          <p:spPr>
            <a:xfrm>
              <a:off x="1216419" y="2817172"/>
              <a:ext cx="3313728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Layer Gradient Reconstruction</a:t>
              </a:r>
              <a:endParaRPr lang="zh-CN" altLang="en-US" dirty="0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CD6363DC-A2B5-F23B-33A5-A7DAC0D7ED62}"/>
              </a:ext>
            </a:extLst>
          </p:cNvPr>
          <p:cNvGrpSpPr/>
          <p:nvPr/>
        </p:nvGrpSpPr>
        <p:grpSpPr>
          <a:xfrm>
            <a:off x="5611510" y="5110621"/>
            <a:ext cx="2915065" cy="924439"/>
            <a:chOff x="1273834" y="2194560"/>
            <a:chExt cx="2915065" cy="924439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C6A87B73-C498-8A55-06C1-05DC6500BD3E}"/>
                </a:ext>
              </a:extLst>
            </p:cNvPr>
            <p:cNvCxnSpPr>
              <a:cxnSpLocks/>
            </p:cNvCxnSpPr>
            <p:nvPr/>
          </p:nvCxnSpPr>
          <p:spPr>
            <a:xfrm>
              <a:off x="1273834" y="2194560"/>
              <a:ext cx="2902595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7075E509-D71B-812A-90BF-EA5079098932}"/>
                </a:ext>
              </a:extLst>
            </p:cNvPr>
            <p:cNvCxnSpPr>
              <a:cxnSpLocks/>
            </p:cNvCxnSpPr>
            <p:nvPr/>
          </p:nvCxnSpPr>
          <p:spPr>
            <a:xfrm>
              <a:off x="2728536" y="2263115"/>
              <a:ext cx="399817" cy="452276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0E42B62E-127A-FF17-F07E-2F9143002BF0}"/>
                </a:ext>
              </a:extLst>
            </p:cNvPr>
            <p:cNvSpPr txBox="1"/>
            <p:nvPr/>
          </p:nvSpPr>
          <p:spPr>
            <a:xfrm>
              <a:off x="2067806" y="2749667"/>
              <a:ext cx="2121093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Gradient Exclusion</a:t>
              </a:r>
              <a:endParaRPr lang="zh-CN" alt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0326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64319" y="294005"/>
            <a:ext cx="958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2B528B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Loss functions</a:t>
            </a:r>
            <a:endParaRPr lang="en-US" altLang="zh-CN" sz="2800" b="1" dirty="0">
              <a:solidFill>
                <a:srgbClr val="2B528B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008C9B5-7BEC-4B77-8F66-6E62122BED33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A9CFF429-15C3-4A84-BB04-13AF8238ABC7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7B135151-7C4F-4463-9205-CED3C2F34034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C7FB5062-37A6-4955-9389-708E1E87DD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237FC10B-E8C4-46A8-8959-45D85CCA7F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A0A29B07-9688-412F-A341-F59CA5FA3B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CE4204FA-6E26-43A8-990F-A9A4F183BA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C4247DDA-B566-4E51-90DF-1FA617B6153C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EF1CD7D6-7773-4637-BF82-E59ED8576634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8F3A4EE2-5856-49E3-936A-948DFD228A56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38DB4C7A-A8BF-410A-995E-8D82A14BBE34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69AD6757-93F3-4CEE-8FC3-7439DBA97743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1A64F9C0-E521-41F9-A1F2-45182F4F695A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C83FB77C-408C-4064-9231-B83CBF017F86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463BB86B-F535-4439-93C5-9ACE6314EE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2F1D5A24-4C0C-49AC-BFA4-7E0EC5ACD3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DDF4903E-7A49-4DBB-82B0-1A274CF6CF9C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ABB5E7B5-EB2C-44A9-A16A-28DEDE0CD9C9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3CDEEF53-1228-4D7E-9BB2-04405841F531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8D349F7E-71B1-4C75-8404-DF84BAAF76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FDC6A522-3BEB-47CA-99DF-7BAB77EBAF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C5D1D9C3-D47D-44D4-B1CA-013D95DCBEA4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A36BA40A-1D8A-47E9-B729-1C927803F6FB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3C6BCD66-E156-40D7-8F26-3CE2E6834DDA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2D6866C1-4744-4286-B133-7598E3D509E4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95D3A6FF-663C-490C-872C-2B629824191B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98BF0D0D-97B5-4AAA-B0BC-74F594C6C6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3FE2A5D8-AD66-4D16-B97E-46176012EE44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4EE5AC1B-CCF2-42EB-BD39-326D6A95A7C6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F5DE5517-69D7-4EF8-87A4-C9E9B782C0BB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889EF836-4C7C-4A37-A7BD-88068A6F881F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660D6140-4B68-491B-A504-41C937995E85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CC93B835-ABE5-4E59-8675-1AE849F55DD1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D98FEB4C-E7E3-4086-BFC0-5AD8F9955DA1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1E61BB5E-A994-46CF-A784-600EAF1F74C8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43F8B677-A668-4E32-B517-FDE1C80B15D0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05E2A3EF-DBE4-4DE9-B660-BDBD48E8E780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5CBADCA6-62EA-4089-9080-8FFDB19E675B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9061CA1E-3B14-49B2-90E7-DDF46A1F040A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19C46A48-A7E0-4BF5-B467-35BF9BB34F01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7562ED98-45E6-4842-AED5-5F572CE3B901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17903D9F-609A-4A9E-9E2F-88D40D54B6E5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E6D82A2D-D3AD-4857-95FF-AA98D6A1211F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6DDC4543-43BD-43AE-AA38-0B4CE5D6B097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DE45B59E-1526-415D-8F72-446FE3DB5A2C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D186E166-57E4-4627-901D-3DA86BDC3E02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E52E3FB5-F7BC-477D-B525-400B62448ACE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09C83D0D-AFAA-49FC-AE5C-D2F2E0C1D249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03B27396-05D1-4712-8F59-8D0EA50870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D908EEDF-95E3-41F3-8D3B-E23D1A0A4F2C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0B31E900-21FD-433B-810F-928522F47D9D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68BC3F85-7416-42FA-BA72-AE4E1889CB2D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26D3907-0053-4BD2-917F-FDBE97C18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935" y="1750438"/>
            <a:ext cx="4295762" cy="741082"/>
          </a:xfrm>
          <a:prstGeom prst="rect">
            <a:avLst/>
          </a:prstGeom>
        </p:spPr>
      </p:pic>
      <p:sp>
        <p:nvSpPr>
          <p:cNvPr id="83" name="文本框 82">
            <a:extLst>
              <a:ext uri="{FF2B5EF4-FFF2-40B4-BE49-F238E27FC236}">
                <a16:creationId xmlns:a16="http://schemas.microsoft.com/office/drawing/2014/main" id="{A3ED552E-52D0-48F8-9BE3-CBD301AE77D9}"/>
              </a:ext>
            </a:extLst>
          </p:cNvPr>
          <p:cNvSpPr txBox="1"/>
          <p:nvPr/>
        </p:nvSpPr>
        <p:spPr>
          <a:xfrm>
            <a:off x="159935" y="1130207"/>
            <a:ext cx="3886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Reconstruction Loss: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50B2E41-BB78-46BF-B7AE-2ADDE3E4ACCA}"/>
              </a:ext>
            </a:extLst>
          </p:cNvPr>
          <p:cNvGrpSpPr/>
          <p:nvPr/>
        </p:nvGrpSpPr>
        <p:grpSpPr>
          <a:xfrm>
            <a:off x="159935" y="3744368"/>
            <a:ext cx="5263764" cy="1139844"/>
            <a:chOff x="159935" y="5201491"/>
            <a:chExt cx="5263764" cy="1139844"/>
          </a:xfrm>
        </p:grpSpPr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920C6D55-0E19-44A4-B36C-02E3726BA70C}"/>
                </a:ext>
              </a:extLst>
            </p:cNvPr>
            <p:cNvSpPr txBox="1"/>
            <p:nvPr/>
          </p:nvSpPr>
          <p:spPr>
            <a:xfrm>
              <a:off x="159935" y="5201491"/>
              <a:ext cx="31173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Overall Loss: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6F5B11F4-BA9F-4F17-90B6-646C9D71D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9935" y="5848007"/>
              <a:ext cx="5263764" cy="493328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6A8B8F99-0DC9-21AD-B249-6B57A0DDC620}"/>
              </a:ext>
            </a:extLst>
          </p:cNvPr>
          <p:cNvGrpSpPr/>
          <p:nvPr/>
        </p:nvGrpSpPr>
        <p:grpSpPr>
          <a:xfrm>
            <a:off x="1822594" y="2328642"/>
            <a:ext cx="4706780" cy="1035146"/>
            <a:chOff x="1273834" y="2194560"/>
            <a:chExt cx="4706780" cy="1035146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F173878-E2FD-82A5-10BF-AC265F833934}"/>
                </a:ext>
              </a:extLst>
            </p:cNvPr>
            <p:cNvCxnSpPr>
              <a:cxnSpLocks/>
            </p:cNvCxnSpPr>
            <p:nvPr/>
          </p:nvCxnSpPr>
          <p:spPr>
            <a:xfrm>
              <a:off x="1273834" y="2194560"/>
              <a:ext cx="2482706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36239247-7A6E-C30B-4EAC-D8620C492C38}"/>
                </a:ext>
              </a:extLst>
            </p:cNvPr>
            <p:cNvCxnSpPr>
              <a:cxnSpLocks/>
            </p:cNvCxnSpPr>
            <p:nvPr/>
          </p:nvCxnSpPr>
          <p:spPr>
            <a:xfrm>
              <a:off x="2728536" y="2263115"/>
              <a:ext cx="869254" cy="509650"/>
            </a:xfrm>
            <a:prstGeom prst="straightConnector1">
              <a:avLst/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ADD9F25-F56A-08B2-0027-27C368957E8D}"/>
                </a:ext>
              </a:extLst>
            </p:cNvPr>
            <p:cNvSpPr txBox="1"/>
            <p:nvPr/>
          </p:nvSpPr>
          <p:spPr>
            <a:xfrm>
              <a:off x="1833260" y="2860374"/>
              <a:ext cx="4147354" cy="369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Perceptual Fidelity of the Transmission</a:t>
              </a:r>
              <a:endParaRPr lang="zh-CN" altLang="en-US" dirty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8231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64319" y="294005"/>
            <a:ext cx="958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2B528B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Experiments – Quantitative Comparisons</a:t>
            </a:r>
            <a:endParaRPr lang="en-US" altLang="zh-CN" sz="2800" b="1" dirty="0">
              <a:solidFill>
                <a:srgbClr val="2B528B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008C9B5-7BEC-4B77-8F66-6E62122BED33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A9CFF429-15C3-4A84-BB04-13AF8238ABC7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7B135151-7C4F-4463-9205-CED3C2F34034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C7FB5062-37A6-4955-9389-708E1E87DD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237FC10B-E8C4-46A8-8959-45D85CCA7F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A0A29B07-9688-412F-A341-F59CA5FA3B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CE4204FA-6E26-43A8-990F-A9A4F183BA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C4247DDA-B566-4E51-90DF-1FA617B6153C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EF1CD7D6-7773-4637-BF82-E59ED8576634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8F3A4EE2-5856-49E3-936A-948DFD228A56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38DB4C7A-A8BF-410A-995E-8D82A14BBE34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69AD6757-93F3-4CEE-8FC3-7439DBA97743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1A64F9C0-E521-41F9-A1F2-45182F4F695A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C83FB77C-408C-4064-9231-B83CBF017F86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463BB86B-F535-4439-93C5-9ACE6314EE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2F1D5A24-4C0C-49AC-BFA4-7E0EC5ACD3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DDF4903E-7A49-4DBB-82B0-1A274CF6CF9C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ABB5E7B5-EB2C-44A9-A16A-28DEDE0CD9C9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3CDEEF53-1228-4D7E-9BB2-04405841F531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8D349F7E-71B1-4C75-8404-DF84BAAF76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FDC6A522-3BEB-47CA-99DF-7BAB77EBAF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C5D1D9C3-D47D-44D4-B1CA-013D95DCBEA4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A36BA40A-1D8A-47E9-B729-1C927803F6FB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3C6BCD66-E156-40D7-8F26-3CE2E6834DDA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2D6866C1-4744-4286-B133-7598E3D509E4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95D3A6FF-663C-490C-872C-2B629824191B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98BF0D0D-97B5-4AAA-B0BC-74F594C6C6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3FE2A5D8-AD66-4D16-B97E-46176012EE44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4EE5AC1B-CCF2-42EB-BD39-326D6A95A7C6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F5DE5517-69D7-4EF8-87A4-C9E9B782C0BB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889EF836-4C7C-4A37-A7BD-88068A6F881F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660D6140-4B68-491B-A504-41C937995E85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CC93B835-ABE5-4E59-8675-1AE849F55DD1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D98FEB4C-E7E3-4086-BFC0-5AD8F9955DA1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1E61BB5E-A994-46CF-A784-600EAF1F74C8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43F8B677-A668-4E32-B517-FDE1C80B15D0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05E2A3EF-DBE4-4DE9-B660-BDBD48E8E780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5CBADCA6-62EA-4089-9080-8FFDB19E675B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9061CA1E-3B14-49B2-90E7-DDF46A1F040A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19C46A48-A7E0-4BF5-B467-35BF9BB34F01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7562ED98-45E6-4842-AED5-5F572CE3B901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17903D9F-609A-4A9E-9E2F-88D40D54B6E5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E6D82A2D-D3AD-4857-95FF-AA98D6A1211F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6DDC4543-43BD-43AE-AA38-0B4CE5D6B097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DE45B59E-1526-415D-8F72-446FE3DB5A2C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D186E166-57E4-4627-901D-3DA86BDC3E02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E52E3FB5-F7BC-477D-B525-400B62448ACE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09C83D0D-AFAA-49FC-AE5C-D2F2E0C1D249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03B27396-05D1-4712-8F59-8D0EA50870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D908EEDF-95E3-41F3-8D3B-E23D1A0A4F2C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0B31E900-21FD-433B-810F-928522F47D9D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68BC3F85-7416-42FA-BA72-AE4E1889CB2D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FE178D2-C34E-2126-D57E-FB3AFAF99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1179" y="801837"/>
            <a:ext cx="7861346" cy="5807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667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64318" y="294005"/>
            <a:ext cx="10604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2B528B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Experiments – Qualitative Comparison of the Transmission Layers</a:t>
            </a:r>
            <a:endParaRPr lang="en-US" altLang="zh-CN" sz="2800" b="1" dirty="0">
              <a:solidFill>
                <a:srgbClr val="2B528B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008C9B5-7BEC-4B77-8F66-6E62122BED33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A9CFF429-15C3-4A84-BB04-13AF8238ABC7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7B135151-7C4F-4463-9205-CED3C2F34034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C7FB5062-37A6-4955-9389-708E1E87DD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237FC10B-E8C4-46A8-8959-45D85CCA7F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A0A29B07-9688-412F-A341-F59CA5FA3B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CE4204FA-6E26-43A8-990F-A9A4F183BA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C4247DDA-B566-4E51-90DF-1FA617B6153C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EF1CD7D6-7773-4637-BF82-E59ED8576634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8F3A4EE2-5856-49E3-936A-948DFD228A56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38DB4C7A-A8BF-410A-995E-8D82A14BBE34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69AD6757-93F3-4CEE-8FC3-7439DBA97743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1A64F9C0-E521-41F9-A1F2-45182F4F695A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C83FB77C-408C-4064-9231-B83CBF017F86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463BB86B-F535-4439-93C5-9ACE6314EE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2F1D5A24-4C0C-49AC-BFA4-7E0EC5ACD3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DDF4903E-7A49-4DBB-82B0-1A274CF6CF9C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ABB5E7B5-EB2C-44A9-A16A-28DEDE0CD9C9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3CDEEF53-1228-4D7E-9BB2-04405841F531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8D349F7E-71B1-4C75-8404-DF84BAAF76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FDC6A522-3BEB-47CA-99DF-7BAB77EBAF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C5D1D9C3-D47D-44D4-B1CA-013D95DCBEA4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A36BA40A-1D8A-47E9-B729-1C927803F6FB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3C6BCD66-E156-40D7-8F26-3CE2E6834DDA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2D6866C1-4744-4286-B133-7598E3D509E4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95D3A6FF-663C-490C-872C-2B629824191B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98BF0D0D-97B5-4AAA-B0BC-74F594C6C6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3FE2A5D8-AD66-4D16-B97E-46176012EE44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4EE5AC1B-CCF2-42EB-BD39-326D6A95A7C6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F5DE5517-69D7-4EF8-87A4-C9E9B782C0BB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889EF836-4C7C-4A37-A7BD-88068A6F881F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660D6140-4B68-491B-A504-41C937995E85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CC93B835-ABE5-4E59-8675-1AE849F55DD1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D98FEB4C-E7E3-4086-BFC0-5AD8F9955DA1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1E61BB5E-A994-46CF-A784-600EAF1F74C8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43F8B677-A668-4E32-B517-FDE1C80B15D0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05E2A3EF-DBE4-4DE9-B660-BDBD48E8E780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5CBADCA6-62EA-4089-9080-8FFDB19E675B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9061CA1E-3B14-49B2-90E7-DDF46A1F040A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19C46A48-A7E0-4BF5-B467-35BF9BB34F01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7562ED98-45E6-4842-AED5-5F572CE3B901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17903D9F-609A-4A9E-9E2F-88D40D54B6E5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E6D82A2D-D3AD-4857-95FF-AA98D6A1211F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6DDC4543-43BD-43AE-AA38-0B4CE5D6B097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DE45B59E-1526-415D-8F72-446FE3DB5A2C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D186E166-57E4-4627-901D-3DA86BDC3E02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E52E3FB5-F7BC-477D-B525-400B62448ACE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09C83D0D-AFAA-49FC-AE5C-D2F2E0C1D249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03B27396-05D1-4712-8F59-8D0EA50870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D908EEDF-95E3-41F3-8D3B-E23D1A0A4F2C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0B31E900-21FD-433B-810F-928522F47D9D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68BC3F85-7416-42FA-BA72-AE4E1889CB2D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5181694-54C4-66D4-EB7A-36AE8D538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860" y="1027359"/>
            <a:ext cx="6012290" cy="55447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4143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1A9A5-BC33-989F-FACF-8ED48D85C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482F8258-9B66-B295-C7E0-7FB41FD07431}"/>
              </a:ext>
            </a:extLst>
          </p:cNvPr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12F1423-5760-85A4-C3FA-D6E145B7195C}"/>
              </a:ext>
            </a:extLst>
          </p:cNvPr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A1F640BE-AED5-6A97-F946-8E61E3797811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2FADCBBF-5EF2-B363-7286-1015796ADFF8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D6A17C5B-4A44-D8BC-6709-76C7B797B05C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FD78294F-FB0E-E5DF-6A16-805CF6A460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9AF91E09-3A14-CFCB-2C4F-8F410D4A20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D115D421-4043-E139-6E09-99B2A69F02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BB62CEF5-8872-4CE7-E7B4-C0D812F65A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8E90DAAB-92AB-A00E-B888-619BD7E3FF11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D672C51F-F519-9FD6-CCE8-020760A0CFAD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49E1FBEA-D892-49AE-2903-CF432FAB984D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E9E9DEE9-5D0A-BBBF-B3FA-492655BB49EA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D729EB2F-E173-9F7E-2C48-E7F7486171AC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6DB228A6-C575-5CE5-6B83-BA22544C7998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42437276-C257-46F8-FFD8-46A9A5B91F53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550780B8-804D-B65B-A072-17FCCAC91B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77CB1D6B-957D-A4AE-AF42-DEEF2B032F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D8D867CC-C024-F785-4E5A-CE0B6CCBB3EC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24EC155D-4294-649A-455C-2B2693E9E206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E5C8F76A-E1E7-EAE5-5B23-3EEA8D0862C8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6C0BF50D-6FFB-288D-1A9E-46CE036EA4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FBD0065A-CCC7-3345-1461-55BE6C78BC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397023B8-905E-4194-2CC6-F2A6E311B457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A8EE4BDA-671B-1F83-B724-9B6EF2D46C86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4372D24F-6E59-834D-12E8-3492FD33F884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4A91250C-A529-E920-3CC6-AE0A0A3B2775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38AAAB12-FE2A-E656-7843-BFE7A1DB0D61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67BA47D0-1BE4-791F-D74C-38C5166D2F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555E8C72-C953-071D-2EC6-BA8D965D37E8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891C6196-A155-D1F9-E5AE-664C0E7345C0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4595CE37-1CEC-5B12-859E-60DF34D25C61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886736EE-9CF8-6828-54D8-8662858EFAF9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A9FFCCC0-2091-E0CD-1EA5-2CB1A2D0B235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F7D72C89-C5B3-BDC9-0AC4-5C0F9AEAF597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754BBA32-8212-8661-AF77-4AE2AE3A4CD2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E20BD22E-CF74-F872-3D43-F098731C0E8C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81050E1A-D8A9-2695-155B-2334EF658C90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EE143CAB-0C6F-EF02-93FF-02D42E04A6E7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1B3F8CF0-1852-6B33-34D7-81C0AE55841B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7BAD8D12-0686-29D4-9088-93240D416232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6C3CBA30-795A-6C8E-297E-CDE58A8AC719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D5582C60-FBD0-3872-419E-59060E867586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843AB607-A389-435C-F0ED-717972DF7BCD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335A1060-89E7-770A-F917-E37E1C6395C3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2A88D6AA-DAC5-D527-1FDA-D53DBE0C4EAA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65DAC35A-864D-8096-E58E-B36F5F601D3F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5732E711-5127-525E-E09F-37FAD0575420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4F706012-807A-9028-6AFC-5C09B7D8E7AC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BEC2BE0F-8FB7-EF0F-D3B8-9FCF1429A78A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32B2BFD7-2F28-5DD3-9B1D-FCBB7C80D4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DFE6D5E2-19B8-9C26-B80C-E7ECB684D803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55A89AF7-F83A-A34A-9248-E9028B027143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CE18AD92-D045-3A8B-BF8A-8617A952D2F9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11ADEBA-79E3-7FA2-9147-DD200C2AA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26" y="1717610"/>
            <a:ext cx="11265160" cy="34170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A4B494-ECE2-5ABF-2546-1E271B89E57E}"/>
              </a:ext>
            </a:extLst>
          </p:cNvPr>
          <p:cNvSpPr txBox="1"/>
          <p:nvPr/>
        </p:nvSpPr>
        <p:spPr>
          <a:xfrm>
            <a:off x="164318" y="294005"/>
            <a:ext cx="10604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2B528B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Experiments – Qualitative Comparison of the Reflection Layers</a:t>
            </a:r>
            <a:endParaRPr lang="en-US" altLang="zh-CN" sz="2800" b="1" dirty="0">
              <a:solidFill>
                <a:srgbClr val="2B528B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223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64319" y="294005"/>
            <a:ext cx="104275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2B528B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Experiments – Qualitative Comparison in the Wild</a:t>
            </a:r>
            <a:endParaRPr lang="en-US" altLang="zh-CN" sz="2800" b="1" dirty="0">
              <a:solidFill>
                <a:srgbClr val="2B528B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  <a:p>
            <a:pPr algn="l"/>
            <a:endParaRPr lang="en-US" altLang="zh-CN" sz="2800" b="1" dirty="0">
              <a:solidFill>
                <a:srgbClr val="2B528B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008C9B5-7BEC-4B77-8F66-6E62122BED33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A9CFF429-15C3-4A84-BB04-13AF8238ABC7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7B135151-7C4F-4463-9205-CED3C2F34034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C7FB5062-37A6-4955-9389-708E1E87DD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237FC10B-E8C4-46A8-8959-45D85CCA7F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A0A29B07-9688-412F-A341-F59CA5FA3B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CE4204FA-6E26-43A8-990F-A9A4F183BA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C4247DDA-B566-4E51-90DF-1FA617B6153C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EF1CD7D6-7773-4637-BF82-E59ED8576634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8F3A4EE2-5856-49E3-936A-948DFD228A56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38DB4C7A-A8BF-410A-995E-8D82A14BBE34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69AD6757-93F3-4CEE-8FC3-7439DBA97743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1A64F9C0-E521-41F9-A1F2-45182F4F695A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C83FB77C-408C-4064-9231-B83CBF017F86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463BB86B-F535-4439-93C5-9ACE6314EE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2F1D5A24-4C0C-49AC-BFA4-7E0EC5ACD3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DDF4903E-7A49-4DBB-82B0-1A274CF6CF9C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ABB5E7B5-EB2C-44A9-A16A-28DEDE0CD9C9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3CDEEF53-1228-4D7E-9BB2-04405841F531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8D349F7E-71B1-4C75-8404-DF84BAAF76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FDC6A522-3BEB-47CA-99DF-7BAB77EBAF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C5D1D9C3-D47D-44D4-B1CA-013D95DCBEA4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A36BA40A-1D8A-47E9-B729-1C927803F6FB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3C6BCD66-E156-40D7-8F26-3CE2E6834DDA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2D6866C1-4744-4286-B133-7598E3D509E4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95D3A6FF-663C-490C-872C-2B629824191B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98BF0D0D-97B5-4AAA-B0BC-74F594C6C6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3FE2A5D8-AD66-4D16-B97E-46176012EE44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4EE5AC1B-CCF2-42EB-BD39-326D6A95A7C6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F5DE5517-69D7-4EF8-87A4-C9E9B782C0BB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889EF836-4C7C-4A37-A7BD-88068A6F881F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660D6140-4B68-491B-A504-41C937995E85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CC93B835-ABE5-4E59-8675-1AE849F55DD1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D98FEB4C-E7E3-4086-BFC0-5AD8F9955DA1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1E61BB5E-A994-46CF-A784-600EAF1F74C8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43F8B677-A668-4E32-B517-FDE1C80B15D0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05E2A3EF-DBE4-4DE9-B660-BDBD48E8E780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5CBADCA6-62EA-4089-9080-8FFDB19E675B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9061CA1E-3B14-49B2-90E7-DDF46A1F040A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19C46A48-A7E0-4BF5-B467-35BF9BB34F01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7562ED98-45E6-4842-AED5-5F572CE3B901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17903D9F-609A-4A9E-9E2F-88D40D54B6E5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E6D82A2D-D3AD-4857-95FF-AA98D6A1211F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6DDC4543-43BD-43AE-AA38-0B4CE5D6B097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DE45B59E-1526-415D-8F72-446FE3DB5A2C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D186E166-57E4-4627-901D-3DA86BDC3E02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E52E3FB5-F7BC-477D-B525-400B62448ACE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09C83D0D-AFAA-49FC-AE5C-D2F2E0C1D249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03B27396-05D1-4712-8F59-8D0EA50870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D908EEDF-95E3-41F3-8D3B-E23D1A0A4F2C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0B31E900-21FD-433B-810F-928522F47D9D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68BC3F85-7416-42FA-BA72-AE4E1889CB2D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3DD891F-5537-33D8-A46C-B43F85ECAF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15" r="748"/>
          <a:stretch/>
        </p:blipFill>
        <p:spPr>
          <a:xfrm>
            <a:off x="903673" y="1227071"/>
            <a:ext cx="10031089" cy="52145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9566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2700" y="1613535"/>
            <a:ext cx="12216765" cy="3630930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708769" y="2822494"/>
            <a:ext cx="5716642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Thanks !</a:t>
            </a:r>
            <a:endParaRPr lang="zh-CN" altLang="en-US" sz="8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36" name="组合 1035"/>
          <p:cNvGrpSpPr/>
          <p:nvPr/>
        </p:nvGrpSpPr>
        <p:grpSpPr>
          <a:xfrm>
            <a:off x="1485265" y="2440940"/>
            <a:ext cx="2012315" cy="2023110"/>
            <a:chOff x="-10905722" y="1610121"/>
            <a:chExt cx="11672888" cy="11730038"/>
          </a:xfrm>
          <a:solidFill>
            <a:schemeClr val="bg1"/>
          </a:solidFill>
        </p:grpSpPr>
        <p:sp>
          <p:nvSpPr>
            <p:cNvPr id="1066" name="Freeform 190"/>
            <p:cNvSpPr>
              <a:spLocks noEditPoints="1"/>
            </p:cNvSpPr>
            <p:nvPr/>
          </p:nvSpPr>
          <p:spPr bwMode="auto">
            <a:xfrm>
              <a:off x="-10905722" y="1610121"/>
              <a:ext cx="11672888" cy="11730038"/>
            </a:xfrm>
            <a:custGeom>
              <a:avLst/>
              <a:gdLst>
                <a:gd name="T0" fmla="*/ 1784 w 3698"/>
                <a:gd name="T1" fmla="*/ 33 h 3715"/>
                <a:gd name="T2" fmla="*/ 353 w 3698"/>
                <a:gd name="T3" fmla="*/ 2848 h 3715"/>
                <a:gd name="T4" fmla="*/ 486 w 3698"/>
                <a:gd name="T5" fmla="*/ 3026 h 3715"/>
                <a:gd name="T6" fmla="*/ 634 w 3698"/>
                <a:gd name="T7" fmla="*/ 3176 h 3715"/>
                <a:gd name="T8" fmla="*/ 805 w 3698"/>
                <a:gd name="T9" fmla="*/ 3318 h 3715"/>
                <a:gd name="T10" fmla="*/ 988 w 3698"/>
                <a:gd name="T11" fmla="*/ 3431 h 3715"/>
                <a:gd name="T12" fmla="*/ 1188 w 3698"/>
                <a:gd name="T13" fmla="*/ 3527 h 3715"/>
                <a:gd name="T14" fmla="*/ 1399 w 3698"/>
                <a:gd name="T15" fmla="*/ 3597 h 3715"/>
                <a:gd name="T16" fmla="*/ 1608 w 3698"/>
                <a:gd name="T17" fmla="*/ 3634 h 3715"/>
                <a:gd name="T18" fmla="*/ 1828 w 3698"/>
                <a:gd name="T19" fmla="*/ 3652 h 3715"/>
                <a:gd name="T20" fmla="*/ 2045 w 3698"/>
                <a:gd name="T21" fmla="*/ 3639 h 3715"/>
                <a:gd name="T22" fmla="*/ 2261 w 3698"/>
                <a:gd name="T23" fmla="*/ 3601 h 3715"/>
                <a:gd name="T24" fmla="*/ 2477 w 3698"/>
                <a:gd name="T25" fmla="*/ 3538 h 3715"/>
                <a:gd name="T26" fmla="*/ 2676 w 3698"/>
                <a:gd name="T27" fmla="*/ 3446 h 3715"/>
                <a:gd name="T28" fmla="*/ 2863 w 3698"/>
                <a:gd name="T29" fmla="*/ 3333 h 3715"/>
                <a:gd name="T30" fmla="*/ 3036 w 3698"/>
                <a:gd name="T31" fmla="*/ 3195 h 3715"/>
                <a:gd name="T32" fmla="*/ 3184 w 3698"/>
                <a:gd name="T33" fmla="*/ 3043 h 3715"/>
                <a:gd name="T34" fmla="*/ 3324 w 3698"/>
                <a:gd name="T35" fmla="*/ 2864 h 3715"/>
                <a:gd name="T36" fmla="*/ 3424 w 3698"/>
                <a:gd name="T37" fmla="*/ 2683 h 3715"/>
                <a:gd name="T38" fmla="*/ 3520 w 3698"/>
                <a:gd name="T39" fmla="*/ 2475 h 3715"/>
                <a:gd name="T40" fmla="*/ 3577 w 3698"/>
                <a:gd name="T41" fmla="*/ 2269 h 3715"/>
                <a:gd name="T42" fmla="*/ 3613 w 3698"/>
                <a:gd name="T43" fmla="*/ 2052 h 3715"/>
                <a:gd name="T44" fmla="*/ 3624 w 3698"/>
                <a:gd name="T45" fmla="*/ 1830 h 3715"/>
                <a:gd name="T46" fmla="*/ 3605 w 3698"/>
                <a:gd name="T47" fmla="*/ 1611 h 3715"/>
                <a:gd name="T48" fmla="*/ 3560 w 3698"/>
                <a:gd name="T49" fmla="*/ 1398 h 3715"/>
                <a:gd name="T50" fmla="*/ 3489 w 3698"/>
                <a:gd name="T51" fmla="*/ 1193 h 3715"/>
                <a:gd name="T52" fmla="*/ 3393 w 3698"/>
                <a:gd name="T53" fmla="*/ 994 h 3715"/>
                <a:gd name="T54" fmla="*/ 3274 w 3698"/>
                <a:gd name="T55" fmla="*/ 810 h 3715"/>
                <a:gd name="T56" fmla="*/ 3133 w 3698"/>
                <a:gd name="T57" fmla="*/ 644 h 3715"/>
                <a:gd name="T58" fmla="*/ 2970 w 3698"/>
                <a:gd name="T59" fmla="*/ 492 h 3715"/>
                <a:gd name="T60" fmla="*/ 2795 w 3698"/>
                <a:gd name="T61" fmla="*/ 369 h 3715"/>
                <a:gd name="T62" fmla="*/ 2603 w 3698"/>
                <a:gd name="T63" fmla="*/ 263 h 3715"/>
                <a:gd name="T64" fmla="*/ 2396 w 3698"/>
                <a:gd name="T65" fmla="*/ 177 h 3715"/>
                <a:gd name="T66" fmla="*/ 2184 w 3698"/>
                <a:gd name="T67" fmla="*/ 123 h 3715"/>
                <a:gd name="T68" fmla="*/ 1972 w 3698"/>
                <a:gd name="T69" fmla="*/ 98 h 3715"/>
                <a:gd name="T70" fmla="*/ 1749 w 3698"/>
                <a:gd name="T71" fmla="*/ 93 h 3715"/>
                <a:gd name="T72" fmla="*/ 1532 w 3698"/>
                <a:gd name="T73" fmla="*/ 118 h 3715"/>
                <a:gd name="T74" fmla="*/ 1318 w 3698"/>
                <a:gd name="T75" fmla="*/ 170 h 3715"/>
                <a:gd name="T76" fmla="*/ 1117 w 3698"/>
                <a:gd name="T77" fmla="*/ 248 h 3715"/>
                <a:gd name="T78" fmla="*/ 919 w 3698"/>
                <a:gd name="T79" fmla="*/ 350 h 3715"/>
                <a:gd name="T80" fmla="*/ 741 w 3698"/>
                <a:gd name="T81" fmla="*/ 476 h 3715"/>
                <a:gd name="T82" fmla="*/ 574 w 3698"/>
                <a:gd name="T83" fmla="*/ 621 h 3715"/>
                <a:gd name="T84" fmla="*/ 432 w 3698"/>
                <a:gd name="T85" fmla="*/ 787 h 3715"/>
                <a:gd name="T86" fmla="*/ 306 w 3698"/>
                <a:gd name="T87" fmla="*/ 971 h 3715"/>
                <a:gd name="T88" fmla="*/ 208 w 3698"/>
                <a:gd name="T89" fmla="*/ 1167 h 3715"/>
                <a:gd name="T90" fmla="*/ 137 w 3698"/>
                <a:gd name="T91" fmla="*/ 1369 h 3715"/>
                <a:gd name="T92" fmla="*/ 90 w 3698"/>
                <a:gd name="T93" fmla="*/ 1581 h 3715"/>
                <a:gd name="T94" fmla="*/ 67 w 3698"/>
                <a:gd name="T95" fmla="*/ 1800 h 3715"/>
                <a:gd name="T96" fmla="*/ 70 w 3698"/>
                <a:gd name="T97" fmla="*/ 2022 h 3715"/>
                <a:gd name="T98" fmla="*/ 101 w 3698"/>
                <a:gd name="T99" fmla="*/ 2240 h 3715"/>
                <a:gd name="T100" fmla="*/ 160 w 3698"/>
                <a:gd name="T101" fmla="*/ 2450 h 3715"/>
                <a:gd name="T102" fmla="*/ 247 w 3698"/>
                <a:gd name="T103" fmla="*/ 2631 h 3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98" h="3715">
                  <a:moveTo>
                    <a:pt x="1844" y="3715"/>
                  </a:moveTo>
                  <a:cubicBezTo>
                    <a:pt x="822" y="3714"/>
                    <a:pt x="10" y="2890"/>
                    <a:pt x="3" y="1890"/>
                  </a:cubicBezTo>
                  <a:cubicBezTo>
                    <a:pt x="0" y="1400"/>
                    <a:pt x="166" y="971"/>
                    <a:pt x="502" y="613"/>
                  </a:cubicBezTo>
                  <a:cubicBezTo>
                    <a:pt x="848" y="245"/>
                    <a:pt x="1279" y="48"/>
                    <a:pt x="1784" y="33"/>
                  </a:cubicBezTo>
                  <a:cubicBezTo>
                    <a:pt x="2863" y="0"/>
                    <a:pt x="3698" y="872"/>
                    <a:pt x="3685" y="1896"/>
                  </a:cubicBezTo>
                  <a:cubicBezTo>
                    <a:pt x="3673" y="2890"/>
                    <a:pt x="2865" y="3714"/>
                    <a:pt x="1844" y="3715"/>
                  </a:cubicBezTo>
                  <a:close/>
                  <a:moveTo>
                    <a:pt x="353" y="2795"/>
                  </a:moveTo>
                  <a:cubicBezTo>
                    <a:pt x="353" y="2816"/>
                    <a:pt x="352" y="2832"/>
                    <a:pt x="353" y="2848"/>
                  </a:cubicBezTo>
                  <a:cubicBezTo>
                    <a:pt x="354" y="2854"/>
                    <a:pt x="358" y="2861"/>
                    <a:pt x="363" y="2864"/>
                  </a:cubicBezTo>
                  <a:cubicBezTo>
                    <a:pt x="395" y="2879"/>
                    <a:pt x="427" y="2893"/>
                    <a:pt x="459" y="2907"/>
                  </a:cubicBezTo>
                  <a:cubicBezTo>
                    <a:pt x="470" y="2911"/>
                    <a:pt x="474" y="2917"/>
                    <a:pt x="474" y="2929"/>
                  </a:cubicBezTo>
                  <a:cubicBezTo>
                    <a:pt x="477" y="2962"/>
                    <a:pt x="481" y="2994"/>
                    <a:pt x="486" y="3026"/>
                  </a:cubicBezTo>
                  <a:cubicBezTo>
                    <a:pt x="486" y="3031"/>
                    <a:pt x="493" y="3038"/>
                    <a:pt x="498" y="3040"/>
                  </a:cubicBezTo>
                  <a:cubicBezTo>
                    <a:pt x="521" y="3047"/>
                    <a:pt x="544" y="3054"/>
                    <a:pt x="567" y="3059"/>
                  </a:cubicBezTo>
                  <a:cubicBezTo>
                    <a:pt x="596" y="3067"/>
                    <a:pt x="618" y="3077"/>
                    <a:pt x="621" y="3112"/>
                  </a:cubicBezTo>
                  <a:cubicBezTo>
                    <a:pt x="622" y="3134"/>
                    <a:pt x="628" y="3155"/>
                    <a:pt x="634" y="3176"/>
                  </a:cubicBezTo>
                  <a:cubicBezTo>
                    <a:pt x="636" y="3184"/>
                    <a:pt x="643" y="3194"/>
                    <a:pt x="650" y="3195"/>
                  </a:cubicBezTo>
                  <a:cubicBezTo>
                    <a:pt x="683" y="3202"/>
                    <a:pt x="716" y="3207"/>
                    <a:pt x="749" y="3212"/>
                  </a:cubicBezTo>
                  <a:cubicBezTo>
                    <a:pt x="763" y="3214"/>
                    <a:pt x="770" y="3221"/>
                    <a:pt x="774" y="3234"/>
                  </a:cubicBezTo>
                  <a:cubicBezTo>
                    <a:pt x="784" y="3262"/>
                    <a:pt x="794" y="3290"/>
                    <a:pt x="805" y="3318"/>
                  </a:cubicBezTo>
                  <a:cubicBezTo>
                    <a:pt x="807" y="3324"/>
                    <a:pt x="815" y="3331"/>
                    <a:pt x="821" y="3332"/>
                  </a:cubicBezTo>
                  <a:cubicBezTo>
                    <a:pt x="855" y="3335"/>
                    <a:pt x="890" y="3337"/>
                    <a:pt x="924" y="3338"/>
                  </a:cubicBezTo>
                  <a:cubicBezTo>
                    <a:pt x="937" y="3339"/>
                    <a:pt x="944" y="3343"/>
                    <a:pt x="950" y="3355"/>
                  </a:cubicBezTo>
                  <a:cubicBezTo>
                    <a:pt x="962" y="3381"/>
                    <a:pt x="976" y="3405"/>
                    <a:pt x="988" y="3431"/>
                  </a:cubicBezTo>
                  <a:cubicBezTo>
                    <a:pt x="994" y="3444"/>
                    <a:pt x="1001" y="3449"/>
                    <a:pt x="1015" y="3447"/>
                  </a:cubicBezTo>
                  <a:cubicBezTo>
                    <a:pt x="1047" y="3444"/>
                    <a:pt x="1079" y="3444"/>
                    <a:pt x="1111" y="3441"/>
                  </a:cubicBezTo>
                  <a:cubicBezTo>
                    <a:pt x="1124" y="3439"/>
                    <a:pt x="1132" y="3443"/>
                    <a:pt x="1139" y="3454"/>
                  </a:cubicBezTo>
                  <a:cubicBezTo>
                    <a:pt x="1155" y="3478"/>
                    <a:pt x="1173" y="3501"/>
                    <a:pt x="1188" y="3527"/>
                  </a:cubicBezTo>
                  <a:cubicBezTo>
                    <a:pt x="1195" y="3539"/>
                    <a:pt x="1203" y="3541"/>
                    <a:pt x="1215" y="3538"/>
                  </a:cubicBezTo>
                  <a:cubicBezTo>
                    <a:pt x="1246" y="3531"/>
                    <a:pt x="1277" y="3525"/>
                    <a:pt x="1307" y="3518"/>
                  </a:cubicBezTo>
                  <a:cubicBezTo>
                    <a:pt x="1322" y="3515"/>
                    <a:pt x="1331" y="3519"/>
                    <a:pt x="1341" y="3531"/>
                  </a:cubicBezTo>
                  <a:cubicBezTo>
                    <a:pt x="1359" y="3554"/>
                    <a:pt x="1379" y="3576"/>
                    <a:pt x="1399" y="3597"/>
                  </a:cubicBezTo>
                  <a:cubicBezTo>
                    <a:pt x="1403" y="3602"/>
                    <a:pt x="1414" y="3605"/>
                    <a:pt x="1420" y="3603"/>
                  </a:cubicBezTo>
                  <a:cubicBezTo>
                    <a:pt x="1453" y="3593"/>
                    <a:pt x="1485" y="3581"/>
                    <a:pt x="1518" y="3570"/>
                  </a:cubicBezTo>
                  <a:cubicBezTo>
                    <a:pt x="1525" y="3568"/>
                    <a:pt x="1535" y="3571"/>
                    <a:pt x="1541" y="3575"/>
                  </a:cubicBezTo>
                  <a:cubicBezTo>
                    <a:pt x="1564" y="3594"/>
                    <a:pt x="1587" y="3614"/>
                    <a:pt x="1608" y="3634"/>
                  </a:cubicBezTo>
                  <a:cubicBezTo>
                    <a:pt x="1619" y="3645"/>
                    <a:pt x="1629" y="3646"/>
                    <a:pt x="1642" y="3640"/>
                  </a:cubicBezTo>
                  <a:cubicBezTo>
                    <a:pt x="1670" y="3626"/>
                    <a:pt x="1698" y="3613"/>
                    <a:pt x="1726" y="3599"/>
                  </a:cubicBezTo>
                  <a:cubicBezTo>
                    <a:pt x="1738" y="3593"/>
                    <a:pt x="1747" y="3594"/>
                    <a:pt x="1758" y="3602"/>
                  </a:cubicBezTo>
                  <a:cubicBezTo>
                    <a:pt x="1781" y="3619"/>
                    <a:pt x="1805" y="3634"/>
                    <a:pt x="1828" y="3652"/>
                  </a:cubicBezTo>
                  <a:cubicBezTo>
                    <a:pt x="1839" y="3660"/>
                    <a:pt x="1848" y="3660"/>
                    <a:pt x="1860" y="3652"/>
                  </a:cubicBezTo>
                  <a:cubicBezTo>
                    <a:pt x="1886" y="3635"/>
                    <a:pt x="1913" y="3617"/>
                    <a:pt x="1940" y="3600"/>
                  </a:cubicBezTo>
                  <a:cubicBezTo>
                    <a:pt x="1947" y="3596"/>
                    <a:pt x="1960" y="3595"/>
                    <a:pt x="1967" y="3599"/>
                  </a:cubicBezTo>
                  <a:cubicBezTo>
                    <a:pt x="1994" y="3611"/>
                    <a:pt x="2019" y="3625"/>
                    <a:pt x="2045" y="3639"/>
                  </a:cubicBezTo>
                  <a:cubicBezTo>
                    <a:pt x="2057" y="3646"/>
                    <a:pt x="2067" y="3646"/>
                    <a:pt x="2079" y="3636"/>
                  </a:cubicBezTo>
                  <a:cubicBezTo>
                    <a:pt x="2102" y="3615"/>
                    <a:pt x="2127" y="3594"/>
                    <a:pt x="2152" y="3575"/>
                  </a:cubicBezTo>
                  <a:cubicBezTo>
                    <a:pt x="2159" y="3570"/>
                    <a:pt x="2172" y="3568"/>
                    <a:pt x="2181" y="3571"/>
                  </a:cubicBezTo>
                  <a:cubicBezTo>
                    <a:pt x="2208" y="3579"/>
                    <a:pt x="2235" y="3588"/>
                    <a:pt x="2261" y="3601"/>
                  </a:cubicBezTo>
                  <a:cubicBezTo>
                    <a:pt x="2278" y="3609"/>
                    <a:pt x="2286" y="3603"/>
                    <a:pt x="2296" y="3592"/>
                  </a:cubicBezTo>
                  <a:cubicBezTo>
                    <a:pt x="2317" y="3568"/>
                    <a:pt x="2339" y="3545"/>
                    <a:pt x="2360" y="3522"/>
                  </a:cubicBezTo>
                  <a:cubicBezTo>
                    <a:pt x="2367" y="3514"/>
                    <a:pt x="2374" y="3512"/>
                    <a:pt x="2386" y="3516"/>
                  </a:cubicBezTo>
                  <a:cubicBezTo>
                    <a:pt x="2416" y="3525"/>
                    <a:pt x="2446" y="3532"/>
                    <a:pt x="2477" y="3538"/>
                  </a:cubicBezTo>
                  <a:cubicBezTo>
                    <a:pt x="2483" y="3539"/>
                    <a:pt x="2494" y="3534"/>
                    <a:pt x="2498" y="3529"/>
                  </a:cubicBezTo>
                  <a:cubicBezTo>
                    <a:pt x="2517" y="3505"/>
                    <a:pt x="2537" y="3480"/>
                    <a:pt x="2553" y="3454"/>
                  </a:cubicBezTo>
                  <a:cubicBezTo>
                    <a:pt x="2565" y="3435"/>
                    <a:pt x="2579" y="3435"/>
                    <a:pt x="2597" y="3438"/>
                  </a:cubicBezTo>
                  <a:cubicBezTo>
                    <a:pt x="2623" y="3442"/>
                    <a:pt x="2650" y="3445"/>
                    <a:pt x="2676" y="3446"/>
                  </a:cubicBezTo>
                  <a:cubicBezTo>
                    <a:pt x="2683" y="3447"/>
                    <a:pt x="2694" y="3441"/>
                    <a:pt x="2698" y="3435"/>
                  </a:cubicBezTo>
                  <a:cubicBezTo>
                    <a:pt x="2715" y="3406"/>
                    <a:pt x="2731" y="3377"/>
                    <a:pt x="2746" y="3347"/>
                  </a:cubicBezTo>
                  <a:cubicBezTo>
                    <a:pt x="2752" y="3336"/>
                    <a:pt x="2759" y="3332"/>
                    <a:pt x="2771" y="3332"/>
                  </a:cubicBezTo>
                  <a:cubicBezTo>
                    <a:pt x="2801" y="3333"/>
                    <a:pt x="2832" y="3333"/>
                    <a:pt x="2863" y="3333"/>
                  </a:cubicBezTo>
                  <a:cubicBezTo>
                    <a:pt x="2873" y="3333"/>
                    <a:pt x="2879" y="3330"/>
                    <a:pt x="2883" y="3319"/>
                  </a:cubicBezTo>
                  <a:cubicBezTo>
                    <a:pt x="2894" y="3289"/>
                    <a:pt x="2908" y="3259"/>
                    <a:pt x="2920" y="3229"/>
                  </a:cubicBezTo>
                  <a:cubicBezTo>
                    <a:pt x="2925" y="3214"/>
                    <a:pt x="2935" y="3209"/>
                    <a:pt x="2949" y="3207"/>
                  </a:cubicBezTo>
                  <a:cubicBezTo>
                    <a:pt x="2978" y="3204"/>
                    <a:pt x="3007" y="3200"/>
                    <a:pt x="3036" y="3195"/>
                  </a:cubicBezTo>
                  <a:cubicBezTo>
                    <a:pt x="3042" y="3194"/>
                    <a:pt x="3049" y="3188"/>
                    <a:pt x="3051" y="3182"/>
                  </a:cubicBezTo>
                  <a:cubicBezTo>
                    <a:pt x="3061" y="3150"/>
                    <a:pt x="3069" y="3117"/>
                    <a:pt x="3079" y="3084"/>
                  </a:cubicBezTo>
                  <a:cubicBezTo>
                    <a:pt x="3081" y="3077"/>
                    <a:pt x="3089" y="3068"/>
                    <a:pt x="3096" y="3066"/>
                  </a:cubicBezTo>
                  <a:cubicBezTo>
                    <a:pt x="3125" y="3057"/>
                    <a:pt x="3154" y="3049"/>
                    <a:pt x="3184" y="3043"/>
                  </a:cubicBezTo>
                  <a:cubicBezTo>
                    <a:pt x="3197" y="3039"/>
                    <a:pt x="3204" y="3034"/>
                    <a:pt x="3205" y="3019"/>
                  </a:cubicBezTo>
                  <a:cubicBezTo>
                    <a:pt x="3207" y="2991"/>
                    <a:pt x="3212" y="2964"/>
                    <a:pt x="3215" y="2936"/>
                  </a:cubicBezTo>
                  <a:cubicBezTo>
                    <a:pt x="3217" y="2915"/>
                    <a:pt x="3227" y="2902"/>
                    <a:pt x="3248" y="2895"/>
                  </a:cubicBezTo>
                  <a:cubicBezTo>
                    <a:pt x="3274" y="2886"/>
                    <a:pt x="3299" y="2875"/>
                    <a:pt x="3324" y="2864"/>
                  </a:cubicBezTo>
                  <a:cubicBezTo>
                    <a:pt x="3329" y="2861"/>
                    <a:pt x="3334" y="2853"/>
                    <a:pt x="3335" y="2847"/>
                  </a:cubicBezTo>
                  <a:cubicBezTo>
                    <a:pt x="3336" y="2814"/>
                    <a:pt x="3336" y="2781"/>
                    <a:pt x="3335" y="2747"/>
                  </a:cubicBezTo>
                  <a:cubicBezTo>
                    <a:pt x="3335" y="2736"/>
                    <a:pt x="3337" y="2729"/>
                    <a:pt x="3348" y="2723"/>
                  </a:cubicBezTo>
                  <a:cubicBezTo>
                    <a:pt x="3374" y="2710"/>
                    <a:pt x="3398" y="2694"/>
                    <a:pt x="3424" y="2683"/>
                  </a:cubicBezTo>
                  <a:cubicBezTo>
                    <a:pt x="3444" y="2674"/>
                    <a:pt x="3447" y="2661"/>
                    <a:pt x="3444" y="2642"/>
                  </a:cubicBezTo>
                  <a:cubicBezTo>
                    <a:pt x="3440" y="2612"/>
                    <a:pt x="3436" y="2581"/>
                    <a:pt x="3434" y="2551"/>
                  </a:cubicBezTo>
                  <a:cubicBezTo>
                    <a:pt x="3434" y="2545"/>
                    <a:pt x="3438" y="2536"/>
                    <a:pt x="3443" y="2532"/>
                  </a:cubicBezTo>
                  <a:cubicBezTo>
                    <a:pt x="3468" y="2512"/>
                    <a:pt x="3495" y="2495"/>
                    <a:pt x="3520" y="2475"/>
                  </a:cubicBezTo>
                  <a:cubicBezTo>
                    <a:pt x="3525" y="2471"/>
                    <a:pt x="3528" y="2461"/>
                    <a:pt x="3527" y="2454"/>
                  </a:cubicBezTo>
                  <a:cubicBezTo>
                    <a:pt x="3522" y="2424"/>
                    <a:pt x="3515" y="2395"/>
                    <a:pt x="3507" y="2365"/>
                  </a:cubicBezTo>
                  <a:cubicBezTo>
                    <a:pt x="3502" y="2346"/>
                    <a:pt x="3505" y="2333"/>
                    <a:pt x="3520" y="2320"/>
                  </a:cubicBezTo>
                  <a:cubicBezTo>
                    <a:pt x="3540" y="2305"/>
                    <a:pt x="3557" y="2285"/>
                    <a:pt x="3577" y="2269"/>
                  </a:cubicBezTo>
                  <a:cubicBezTo>
                    <a:pt x="3590" y="2259"/>
                    <a:pt x="3590" y="2249"/>
                    <a:pt x="3585" y="2235"/>
                  </a:cubicBezTo>
                  <a:cubicBezTo>
                    <a:pt x="3573" y="2205"/>
                    <a:pt x="3562" y="2176"/>
                    <a:pt x="3552" y="2145"/>
                  </a:cubicBezTo>
                  <a:cubicBezTo>
                    <a:pt x="3550" y="2138"/>
                    <a:pt x="3551" y="2127"/>
                    <a:pt x="3556" y="2121"/>
                  </a:cubicBezTo>
                  <a:cubicBezTo>
                    <a:pt x="3574" y="2097"/>
                    <a:pt x="3594" y="2075"/>
                    <a:pt x="3613" y="2052"/>
                  </a:cubicBezTo>
                  <a:cubicBezTo>
                    <a:pt x="3622" y="2042"/>
                    <a:pt x="3625" y="2034"/>
                    <a:pt x="3618" y="2021"/>
                  </a:cubicBezTo>
                  <a:cubicBezTo>
                    <a:pt x="3602" y="1993"/>
                    <a:pt x="3588" y="1964"/>
                    <a:pt x="3572" y="1936"/>
                  </a:cubicBezTo>
                  <a:cubicBezTo>
                    <a:pt x="3566" y="1925"/>
                    <a:pt x="3567" y="1916"/>
                    <a:pt x="3574" y="1906"/>
                  </a:cubicBezTo>
                  <a:cubicBezTo>
                    <a:pt x="3591" y="1881"/>
                    <a:pt x="3607" y="1855"/>
                    <a:pt x="3624" y="1830"/>
                  </a:cubicBezTo>
                  <a:cubicBezTo>
                    <a:pt x="3631" y="1821"/>
                    <a:pt x="3631" y="1813"/>
                    <a:pt x="3624" y="1804"/>
                  </a:cubicBezTo>
                  <a:cubicBezTo>
                    <a:pt x="3603" y="1776"/>
                    <a:pt x="3584" y="1747"/>
                    <a:pt x="3565" y="1718"/>
                  </a:cubicBezTo>
                  <a:cubicBezTo>
                    <a:pt x="3562" y="1713"/>
                    <a:pt x="3562" y="1703"/>
                    <a:pt x="3564" y="1698"/>
                  </a:cubicBezTo>
                  <a:cubicBezTo>
                    <a:pt x="3577" y="1668"/>
                    <a:pt x="3590" y="1639"/>
                    <a:pt x="3605" y="1611"/>
                  </a:cubicBezTo>
                  <a:cubicBezTo>
                    <a:pt x="3611" y="1601"/>
                    <a:pt x="3609" y="1595"/>
                    <a:pt x="3602" y="1587"/>
                  </a:cubicBezTo>
                  <a:cubicBezTo>
                    <a:pt x="3579" y="1561"/>
                    <a:pt x="3556" y="1535"/>
                    <a:pt x="3534" y="1509"/>
                  </a:cubicBezTo>
                  <a:cubicBezTo>
                    <a:pt x="3530" y="1503"/>
                    <a:pt x="3528" y="1493"/>
                    <a:pt x="3530" y="1486"/>
                  </a:cubicBezTo>
                  <a:cubicBezTo>
                    <a:pt x="3538" y="1456"/>
                    <a:pt x="3547" y="1426"/>
                    <a:pt x="3560" y="1398"/>
                  </a:cubicBezTo>
                  <a:cubicBezTo>
                    <a:pt x="3566" y="1383"/>
                    <a:pt x="3561" y="1377"/>
                    <a:pt x="3552" y="1369"/>
                  </a:cubicBezTo>
                  <a:cubicBezTo>
                    <a:pt x="3526" y="1347"/>
                    <a:pt x="3500" y="1325"/>
                    <a:pt x="3475" y="1302"/>
                  </a:cubicBezTo>
                  <a:cubicBezTo>
                    <a:pt x="3471" y="1298"/>
                    <a:pt x="3468" y="1289"/>
                    <a:pt x="3469" y="1283"/>
                  </a:cubicBezTo>
                  <a:cubicBezTo>
                    <a:pt x="3475" y="1253"/>
                    <a:pt x="3481" y="1223"/>
                    <a:pt x="3489" y="1193"/>
                  </a:cubicBezTo>
                  <a:cubicBezTo>
                    <a:pt x="3492" y="1180"/>
                    <a:pt x="3490" y="1171"/>
                    <a:pt x="3477" y="1163"/>
                  </a:cubicBezTo>
                  <a:cubicBezTo>
                    <a:pt x="3450" y="1147"/>
                    <a:pt x="3424" y="1129"/>
                    <a:pt x="3398" y="1110"/>
                  </a:cubicBezTo>
                  <a:cubicBezTo>
                    <a:pt x="3392" y="1105"/>
                    <a:pt x="3386" y="1095"/>
                    <a:pt x="3386" y="1088"/>
                  </a:cubicBezTo>
                  <a:cubicBezTo>
                    <a:pt x="3387" y="1057"/>
                    <a:pt x="3389" y="1025"/>
                    <a:pt x="3393" y="994"/>
                  </a:cubicBezTo>
                  <a:cubicBezTo>
                    <a:pt x="3394" y="982"/>
                    <a:pt x="3392" y="975"/>
                    <a:pt x="3380" y="969"/>
                  </a:cubicBezTo>
                  <a:cubicBezTo>
                    <a:pt x="3350" y="954"/>
                    <a:pt x="3320" y="938"/>
                    <a:pt x="3290" y="923"/>
                  </a:cubicBezTo>
                  <a:cubicBezTo>
                    <a:pt x="3279" y="918"/>
                    <a:pt x="3275" y="911"/>
                    <a:pt x="3275" y="898"/>
                  </a:cubicBezTo>
                  <a:cubicBezTo>
                    <a:pt x="3275" y="869"/>
                    <a:pt x="3274" y="840"/>
                    <a:pt x="3274" y="810"/>
                  </a:cubicBezTo>
                  <a:cubicBezTo>
                    <a:pt x="3274" y="798"/>
                    <a:pt x="3269" y="791"/>
                    <a:pt x="3257" y="787"/>
                  </a:cubicBezTo>
                  <a:cubicBezTo>
                    <a:pt x="3227" y="776"/>
                    <a:pt x="3198" y="764"/>
                    <a:pt x="3168" y="754"/>
                  </a:cubicBezTo>
                  <a:cubicBezTo>
                    <a:pt x="3152" y="750"/>
                    <a:pt x="3147" y="740"/>
                    <a:pt x="3145" y="726"/>
                  </a:cubicBezTo>
                  <a:cubicBezTo>
                    <a:pt x="3142" y="699"/>
                    <a:pt x="3137" y="671"/>
                    <a:pt x="3133" y="644"/>
                  </a:cubicBezTo>
                  <a:cubicBezTo>
                    <a:pt x="3131" y="631"/>
                    <a:pt x="3125" y="623"/>
                    <a:pt x="3112" y="621"/>
                  </a:cubicBezTo>
                  <a:cubicBezTo>
                    <a:pt x="3083" y="615"/>
                    <a:pt x="3054" y="608"/>
                    <a:pt x="3024" y="602"/>
                  </a:cubicBezTo>
                  <a:cubicBezTo>
                    <a:pt x="3010" y="599"/>
                    <a:pt x="2999" y="595"/>
                    <a:pt x="2995" y="577"/>
                  </a:cubicBezTo>
                  <a:cubicBezTo>
                    <a:pt x="2989" y="548"/>
                    <a:pt x="2980" y="520"/>
                    <a:pt x="2970" y="492"/>
                  </a:cubicBezTo>
                  <a:cubicBezTo>
                    <a:pt x="2968" y="486"/>
                    <a:pt x="2960" y="478"/>
                    <a:pt x="2953" y="477"/>
                  </a:cubicBezTo>
                  <a:cubicBezTo>
                    <a:pt x="2919" y="472"/>
                    <a:pt x="2885" y="470"/>
                    <a:pt x="2851" y="465"/>
                  </a:cubicBezTo>
                  <a:cubicBezTo>
                    <a:pt x="2844" y="464"/>
                    <a:pt x="2835" y="458"/>
                    <a:pt x="2832" y="452"/>
                  </a:cubicBezTo>
                  <a:cubicBezTo>
                    <a:pt x="2819" y="425"/>
                    <a:pt x="2806" y="397"/>
                    <a:pt x="2795" y="369"/>
                  </a:cubicBezTo>
                  <a:cubicBezTo>
                    <a:pt x="2790" y="354"/>
                    <a:pt x="2782" y="350"/>
                    <a:pt x="2767" y="350"/>
                  </a:cubicBezTo>
                  <a:cubicBezTo>
                    <a:pt x="2736" y="351"/>
                    <a:pt x="2706" y="349"/>
                    <a:pt x="2675" y="351"/>
                  </a:cubicBezTo>
                  <a:cubicBezTo>
                    <a:pt x="2658" y="352"/>
                    <a:pt x="2650" y="345"/>
                    <a:pt x="2642" y="332"/>
                  </a:cubicBezTo>
                  <a:cubicBezTo>
                    <a:pt x="2630" y="308"/>
                    <a:pt x="2615" y="286"/>
                    <a:pt x="2603" y="263"/>
                  </a:cubicBezTo>
                  <a:cubicBezTo>
                    <a:pt x="2596" y="249"/>
                    <a:pt x="2587" y="245"/>
                    <a:pt x="2572" y="247"/>
                  </a:cubicBezTo>
                  <a:cubicBezTo>
                    <a:pt x="2542" y="252"/>
                    <a:pt x="2510" y="255"/>
                    <a:pt x="2480" y="261"/>
                  </a:cubicBezTo>
                  <a:cubicBezTo>
                    <a:pt x="2466" y="264"/>
                    <a:pt x="2458" y="260"/>
                    <a:pt x="2450" y="249"/>
                  </a:cubicBezTo>
                  <a:cubicBezTo>
                    <a:pt x="2433" y="224"/>
                    <a:pt x="2413" y="202"/>
                    <a:pt x="2396" y="177"/>
                  </a:cubicBezTo>
                  <a:cubicBezTo>
                    <a:pt x="2389" y="167"/>
                    <a:pt x="2382" y="166"/>
                    <a:pt x="2371" y="169"/>
                  </a:cubicBezTo>
                  <a:cubicBezTo>
                    <a:pt x="2339" y="179"/>
                    <a:pt x="2307" y="188"/>
                    <a:pt x="2275" y="195"/>
                  </a:cubicBezTo>
                  <a:cubicBezTo>
                    <a:pt x="2267" y="197"/>
                    <a:pt x="2256" y="194"/>
                    <a:pt x="2251" y="189"/>
                  </a:cubicBezTo>
                  <a:cubicBezTo>
                    <a:pt x="2228" y="168"/>
                    <a:pt x="2206" y="145"/>
                    <a:pt x="2184" y="123"/>
                  </a:cubicBezTo>
                  <a:cubicBezTo>
                    <a:pt x="2176" y="114"/>
                    <a:pt x="2169" y="113"/>
                    <a:pt x="2158" y="117"/>
                  </a:cubicBezTo>
                  <a:cubicBezTo>
                    <a:pt x="2128" y="130"/>
                    <a:pt x="2097" y="143"/>
                    <a:pt x="2066" y="154"/>
                  </a:cubicBezTo>
                  <a:cubicBezTo>
                    <a:pt x="2058" y="157"/>
                    <a:pt x="2046" y="156"/>
                    <a:pt x="2039" y="151"/>
                  </a:cubicBezTo>
                  <a:cubicBezTo>
                    <a:pt x="2016" y="135"/>
                    <a:pt x="1993" y="117"/>
                    <a:pt x="1972" y="98"/>
                  </a:cubicBezTo>
                  <a:cubicBezTo>
                    <a:pt x="1959" y="86"/>
                    <a:pt x="1948" y="87"/>
                    <a:pt x="1935" y="95"/>
                  </a:cubicBezTo>
                  <a:cubicBezTo>
                    <a:pt x="1907" y="112"/>
                    <a:pt x="1878" y="128"/>
                    <a:pt x="1849" y="143"/>
                  </a:cubicBezTo>
                  <a:cubicBezTo>
                    <a:pt x="1844" y="145"/>
                    <a:pt x="1836" y="145"/>
                    <a:pt x="1831" y="143"/>
                  </a:cubicBezTo>
                  <a:cubicBezTo>
                    <a:pt x="1803" y="127"/>
                    <a:pt x="1776" y="111"/>
                    <a:pt x="1749" y="93"/>
                  </a:cubicBezTo>
                  <a:cubicBezTo>
                    <a:pt x="1737" y="86"/>
                    <a:pt x="1729" y="88"/>
                    <a:pt x="1719" y="95"/>
                  </a:cubicBezTo>
                  <a:cubicBezTo>
                    <a:pt x="1693" y="115"/>
                    <a:pt x="1667" y="135"/>
                    <a:pt x="1640" y="153"/>
                  </a:cubicBezTo>
                  <a:cubicBezTo>
                    <a:pt x="1634" y="157"/>
                    <a:pt x="1622" y="159"/>
                    <a:pt x="1615" y="156"/>
                  </a:cubicBezTo>
                  <a:cubicBezTo>
                    <a:pt x="1587" y="144"/>
                    <a:pt x="1559" y="131"/>
                    <a:pt x="1532" y="118"/>
                  </a:cubicBezTo>
                  <a:cubicBezTo>
                    <a:pt x="1521" y="113"/>
                    <a:pt x="1513" y="112"/>
                    <a:pt x="1504" y="122"/>
                  </a:cubicBezTo>
                  <a:cubicBezTo>
                    <a:pt x="1481" y="145"/>
                    <a:pt x="1455" y="166"/>
                    <a:pt x="1433" y="189"/>
                  </a:cubicBezTo>
                  <a:cubicBezTo>
                    <a:pt x="1423" y="200"/>
                    <a:pt x="1415" y="201"/>
                    <a:pt x="1403" y="197"/>
                  </a:cubicBezTo>
                  <a:cubicBezTo>
                    <a:pt x="1375" y="188"/>
                    <a:pt x="1346" y="179"/>
                    <a:pt x="1318" y="170"/>
                  </a:cubicBezTo>
                  <a:cubicBezTo>
                    <a:pt x="1307" y="166"/>
                    <a:pt x="1300" y="167"/>
                    <a:pt x="1292" y="177"/>
                  </a:cubicBezTo>
                  <a:cubicBezTo>
                    <a:pt x="1274" y="201"/>
                    <a:pt x="1253" y="222"/>
                    <a:pt x="1235" y="247"/>
                  </a:cubicBezTo>
                  <a:cubicBezTo>
                    <a:pt x="1224" y="263"/>
                    <a:pt x="1211" y="266"/>
                    <a:pt x="1193" y="262"/>
                  </a:cubicBezTo>
                  <a:cubicBezTo>
                    <a:pt x="1168" y="256"/>
                    <a:pt x="1142" y="252"/>
                    <a:pt x="1117" y="248"/>
                  </a:cubicBezTo>
                  <a:cubicBezTo>
                    <a:pt x="1102" y="245"/>
                    <a:pt x="1093" y="248"/>
                    <a:pt x="1085" y="263"/>
                  </a:cubicBezTo>
                  <a:cubicBezTo>
                    <a:pt x="1069" y="291"/>
                    <a:pt x="1050" y="316"/>
                    <a:pt x="1034" y="344"/>
                  </a:cubicBezTo>
                  <a:cubicBezTo>
                    <a:pt x="1027" y="354"/>
                    <a:pt x="1019" y="357"/>
                    <a:pt x="1007" y="356"/>
                  </a:cubicBezTo>
                  <a:cubicBezTo>
                    <a:pt x="978" y="353"/>
                    <a:pt x="949" y="353"/>
                    <a:pt x="919" y="350"/>
                  </a:cubicBezTo>
                  <a:cubicBezTo>
                    <a:pt x="906" y="349"/>
                    <a:pt x="899" y="354"/>
                    <a:pt x="894" y="367"/>
                  </a:cubicBezTo>
                  <a:cubicBezTo>
                    <a:pt x="882" y="393"/>
                    <a:pt x="868" y="418"/>
                    <a:pt x="858" y="444"/>
                  </a:cubicBezTo>
                  <a:cubicBezTo>
                    <a:pt x="850" y="464"/>
                    <a:pt x="837" y="469"/>
                    <a:pt x="818" y="470"/>
                  </a:cubicBezTo>
                  <a:cubicBezTo>
                    <a:pt x="792" y="472"/>
                    <a:pt x="767" y="476"/>
                    <a:pt x="741" y="476"/>
                  </a:cubicBezTo>
                  <a:cubicBezTo>
                    <a:pt x="723" y="476"/>
                    <a:pt x="719" y="486"/>
                    <a:pt x="714" y="499"/>
                  </a:cubicBezTo>
                  <a:cubicBezTo>
                    <a:pt x="705" y="529"/>
                    <a:pt x="695" y="559"/>
                    <a:pt x="685" y="588"/>
                  </a:cubicBezTo>
                  <a:cubicBezTo>
                    <a:pt x="682" y="594"/>
                    <a:pt x="674" y="601"/>
                    <a:pt x="668" y="602"/>
                  </a:cubicBezTo>
                  <a:cubicBezTo>
                    <a:pt x="637" y="610"/>
                    <a:pt x="605" y="615"/>
                    <a:pt x="574" y="621"/>
                  </a:cubicBezTo>
                  <a:cubicBezTo>
                    <a:pt x="563" y="624"/>
                    <a:pt x="559" y="629"/>
                    <a:pt x="556" y="641"/>
                  </a:cubicBezTo>
                  <a:cubicBezTo>
                    <a:pt x="550" y="675"/>
                    <a:pt x="543" y="709"/>
                    <a:pt x="534" y="742"/>
                  </a:cubicBezTo>
                  <a:cubicBezTo>
                    <a:pt x="533" y="748"/>
                    <a:pt x="527" y="754"/>
                    <a:pt x="522" y="756"/>
                  </a:cubicBezTo>
                  <a:cubicBezTo>
                    <a:pt x="492" y="767"/>
                    <a:pt x="461" y="776"/>
                    <a:pt x="432" y="787"/>
                  </a:cubicBezTo>
                  <a:cubicBezTo>
                    <a:pt x="424" y="790"/>
                    <a:pt x="416" y="800"/>
                    <a:pt x="415" y="808"/>
                  </a:cubicBezTo>
                  <a:cubicBezTo>
                    <a:pt x="412" y="839"/>
                    <a:pt x="410" y="871"/>
                    <a:pt x="410" y="903"/>
                  </a:cubicBezTo>
                  <a:cubicBezTo>
                    <a:pt x="410" y="919"/>
                    <a:pt x="403" y="926"/>
                    <a:pt x="389" y="932"/>
                  </a:cubicBezTo>
                  <a:cubicBezTo>
                    <a:pt x="361" y="944"/>
                    <a:pt x="334" y="959"/>
                    <a:pt x="306" y="971"/>
                  </a:cubicBezTo>
                  <a:cubicBezTo>
                    <a:pt x="296" y="976"/>
                    <a:pt x="294" y="981"/>
                    <a:pt x="294" y="991"/>
                  </a:cubicBezTo>
                  <a:cubicBezTo>
                    <a:pt x="297" y="1026"/>
                    <a:pt x="299" y="1060"/>
                    <a:pt x="300" y="1095"/>
                  </a:cubicBezTo>
                  <a:cubicBezTo>
                    <a:pt x="300" y="1101"/>
                    <a:pt x="295" y="1109"/>
                    <a:pt x="290" y="1113"/>
                  </a:cubicBezTo>
                  <a:cubicBezTo>
                    <a:pt x="263" y="1131"/>
                    <a:pt x="235" y="1148"/>
                    <a:pt x="208" y="1167"/>
                  </a:cubicBezTo>
                  <a:cubicBezTo>
                    <a:pt x="203" y="1170"/>
                    <a:pt x="198" y="1181"/>
                    <a:pt x="199" y="1187"/>
                  </a:cubicBezTo>
                  <a:cubicBezTo>
                    <a:pt x="204" y="1221"/>
                    <a:pt x="212" y="1255"/>
                    <a:pt x="216" y="1289"/>
                  </a:cubicBezTo>
                  <a:cubicBezTo>
                    <a:pt x="217" y="1296"/>
                    <a:pt x="213" y="1307"/>
                    <a:pt x="207" y="1312"/>
                  </a:cubicBezTo>
                  <a:cubicBezTo>
                    <a:pt x="185" y="1332"/>
                    <a:pt x="161" y="1350"/>
                    <a:pt x="137" y="1369"/>
                  </a:cubicBezTo>
                  <a:cubicBezTo>
                    <a:pt x="126" y="1377"/>
                    <a:pt x="123" y="1386"/>
                    <a:pt x="128" y="1399"/>
                  </a:cubicBezTo>
                  <a:cubicBezTo>
                    <a:pt x="138" y="1429"/>
                    <a:pt x="147" y="1459"/>
                    <a:pt x="156" y="1489"/>
                  </a:cubicBezTo>
                  <a:cubicBezTo>
                    <a:pt x="160" y="1502"/>
                    <a:pt x="158" y="1512"/>
                    <a:pt x="147" y="1522"/>
                  </a:cubicBezTo>
                  <a:cubicBezTo>
                    <a:pt x="127" y="1541"/>
                    <a:pt x="110" y="1563"/>
                    <a:pt x="90" y="1581"/>
                  </a:cubicBezTo>
                  <a:cubicBezTo>
                    <a:pt x="76" y="1593"/>
                    <a:pt x="78" y="1604"/>
                    <a:pt x="84" y="1618"/>
                  </a:cubicBezTo>
                  <a:cubicBezTo>
                    <a:pt x="98" y="1646"/>
                    <a:pt x="111" y="1674"/>
                    <a:pt x="123" y="1703"/>
                  </a:cubicBezTo>
                  <a:cubicBezTo>
                    <a:pt x="126" y="1710"/>
                    <a:pt x="124" y="1721"/>
                    <a:pt x="120" y="1728"/>
                  </a:cubicBezTo>
                  <a:cubicBezTo>
                    <a:pt x="103" y="1752"/>
                    <a:pt x="85" y="1776"/>
                    <a:pt x="67" y="1800"/>
                  </a:cubicBezTo>
                  <a:cubicBezTo>
                    <a:pt x="59" y="1810"/>
                    <a:pt x="57" y="1820"/>
                    <a:pt x="65" y="1832"/>
                  </a:cubicBezTo>
                  <a:cubicBezTo>
                    <a:pt x="83" y="1859"/>
                    <a:pt x="98" y="1888"/>
                    <a:pt x="115" y="1916"/>
                  </a:cubicBezTo>
                  <a:cubicBezTo>
                    <a:pt x="121" y="1925"/>
                    <a:pt x="123" y="1931"/>
                    <a:pt x="117" y="1941"/>
                  </a:cubicBezTo>
                  <a:cubicBezTo>
                    <a:pt x="100" y="1967"/>
                    <a:pt x="86" y="1995"/>
                    <a:pt x="70" y="2022"/>
                  </a:cubicBezTo>
                  <a:cubicBezTo>
                    <a:pt x="64" y="2032"/>
                    <a:pt x="64" y="2039"/>
                    <a:pt x="71" y="2049"/>
                  </a:cubicBezTo>
                  <a:cubicBezTo>
                    <a:pt x="93" y="2075"/>
                    <a:pt x="114" y="2102"/>
                    <a:pt x="134" y="2129"/>
                  </a:cubicBezTo>
                  <a:cubicBezTo>
                    <a:pt x="138" y="2135"/>
                    <a:pt x="140" y="2146"/>
                    <a:pt x="137" y="2153"/>
                  </a:cubicBezTo>
                  <a:cubicBezTo>
                    <a:pt x="126" y="2183"/>
                    <a:pt x="114" y="2211"/>
                    <a:pt x="101" y="2240"/>
                  </a:cubicBezTo>
                  <a:cubicBezTo>
                    <a:pt x="97" y="2250"/>
                    <a:pt x="98" y="2256"/>
                    <a:pt x="106" y="2264"/>
                  </a:cubicBezTo>
                  <a:cubicBezTo>
                    <a:pt x="130" y="2286"/>
                    <a:pt x="151" y="2311"/>
                    <a:pt x="175" y="2333"/>
                  </a:cubicBezTo>
                  <a:cubicBezTo>
                    <a:pt x="188" y="2344"/>
                    <a:pt x="188" y="2355"/>
                    <a:pt x="184" y="2368"/>
                  </a:cubicBezTo>
                  <a:cubicBezTo>
                    <a:pt x="176" y="2395"/>
                    <a:pt x="168" y="2423"/>
                    <a:pt x="160" y="2450"/>
                  </a:cubicBezTo>
                  <a:cubicBezTo>
                    <a:pt x="156" y="2461"/>
                    <a:pt x="158" y="2468"/>
                    <a:pt x="168" y="2475"/>
                  </a:cubicBezTo>
                  <a:cubicBezTo>
                    <a:pt x="195" y="2495"/>
                    <a:pt x="220" y="2516"/>
                    <a:pt x="247" y="2536"/>
                  </a:cubicBezTo>
                  <a:cubicBezTo>
                    <a:pt x="255" y="2542"/>
                    <a:pt x="261" y="2548"/>
                    <a:pt x="258" y="2561"/>
                  </a:cubicBezTo>
                  <a:cubicBezTo>
                    <a:pt x="253" y="2584"/>
                    <a:pt x="251" y="2608"/>
                    <a:pt x="247" y="2631"/>
                  </a:cubicBezTo>
                  <a:cubicBezTo>
                    <a:pt x="240" y="2668"/>
                    <a:pt x="240" y="2668"/>
                    <a:pt x="271" y="2686"/>
                  </a:cubicBezTo>
                  <a:cubicBezTo>
                    <a:pt x="278" y="2691"/>
                    <a:pt x="286" y="2695"/>
                    <a:pt x="294" y="2699"/>
                  </a:cubicBezTo>
                  <a:cubicBezTo>
                    <a:pt x="336" y="2720"/>
                    <a:pt x="373" y="2744"/>
                    <a:pt x="353" y="27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67" name="Freeform 192"/>
            <p:cNvSpPr>
              <a:spLocks noEditPoints="1"/>
            </p:cNvSpPr>
            <p:nvPr/>
          </p:nvSpPr>
          <p:spPr bwMode="auto">
            <a:xfrm>
              <a:off x="-10554885" y="2049859"/>
              <a:ext cx="10936288" cy="10933113"/>
            </a:xfrm>
            <a:custGeom>
              <a:avLst/>
              <a:gdLst>
                <a:gd name="T0" fmla="*/ 2368 w 3465"/>
                <a:gd name="T1" fmla="*/ 3339 h 3463"/>
                <a:gd name="T2" fmla="*/ 2167 w 3465"/>
                <a:gd name="T3" fmla="*/ 3404 h 3463"/>
                <a:gd name="T4" fmla="*/ 1947 w 3465"/>
                <a:gd name="T5" fmla="*/ 3455 h 3463"/>
                <a:gd name="T6" fmla="*/ 1722 w 3465"/>
                <a:gd name="T7" fmla="*/ 3459 h 3463"/>
                <a:gd name="T8" fmla="*/ 1446 w 3465"/>
                <a:gd name="T9" fmla="*/ 3388 h 3463"/>
                <a:gd name="T10" fmla="*/ 1246 w 3465"/>
                <a:gd name="T11" fmla="*/ 3341 h 3463"/>
                <a:gd name="T12" fmla="*/ 1047 w 3465"/>
                <a:gd name="T13" fmla="*/ 3264 h 3463"/>
                <a:gd name="T14" fmla="*/ 868 w 3465"/>
                <a:gd name="T15" fmla="*/ 3172 h 3463"/>
                <a:gd name="T16" fmla="*/ 705 w 3465"/>
                <a:gd name="T17" fmla="*/ 3077 h 3463"/>
                <a:gd name="T18" fmla="*/ 541 w 3465"/>
                <a:gd name="T19" fmla="*/ 2912 h 3463"/>
                <a:gd name="T20" fmla="*/ 392 w 3465"/>
                <a:gd name="T21" fmla="*/ 2738 h 3463"/>
                <a:gd name="T22" fmla="*/ 272 w 3465"/>
                <a:gd name="T23" fmla="*/ 2561 h 3463"/>
                <a:gd name="T24" fmla="*/ 183 w 3465"/>
                <a:gd name="T25" fmla="*/ 2376 h 3463"/>
                <a:gd name="T26" fmla="*/ 118 w 3465"/>
                <a:gd name="T27" fmla="*/ 2182 h 3463"/>
                <a:gd name="T28" fmla="*/ 77 w 3465"/>
                <a:gd name="T29" fmla="*/ 1985 h 3463"/>
                <a:gd name="T30" fmla="*/ 56 w 3465"/>
                <a:gd name="T31" fmla="*/ 1773 h 3463"/>
                <a:gd name="T32" fmla="*/ 25 w 3465"/>
                <a:gd name="T33" fmla="*/ 1478 h 3463"/>
                <a:gd name="T34" fmla="*/ 70 w 3465"/>
                <a:gd name="T35" fmla="*/ 1273 h 3463"/>
                <a:gd name="T36" fmla="*/ 137 w 3465"/>
                <a:gd name="T37" fmla="*/ 1068 h 3463"/>
                <a:gd name="T38" fmla="*/ 233 w 3465"/>
                <a:gd name="T39" fmla="*/ 877 h 3463"/>
                <a:gd name="T40" fmla="*/ 348 w 3465"/>
                <a:gd name="T41" fmla="*/ 702 h 3463"/>
                <a:gd name="T42" fmla="*/ 485 w 3465"/>
                <a:gd name="T43" fmla="*/ 539 h 3463"/>
                <a:gd name="T44" fmla="*/ 641 w 3465"/>
                <a:gd name="T45" fmla="*/ 394 h 3463"/>
                <a:gd name="T46" fmla="*/ 814 w 3465"/>
                <a:gd name="T47" fmla="*/ 271 h 3463"/>
                <a:gd name="T48" fmla="*/ 998 w 3465"/>
                <a:gd name="T49" fmla="*/ 171 h 3463"/>
                <a:gd name="T50" fmla="*/ 1196 w 3465"/>
                <a:gd name="T51" fmla="*/ 92 h 3463"/>
                <a:gd name="T52" fmla="*/ 1405 w 3465"/>
                <a:gd name="T53" fmla="*/ 36 h 3463"/>
                <a:gd name="T54" fmla="*/ 1626 w 3465"/>
                <a:gd name="T55" fmla="*/ 1 h 3463"/>
                <a:gd name="T56" fmla="*/ 1917 w 3465"/>
                <a:gd name="T57" fmla="*/ 63 h 3463"/>
                <a:gd name="T58" fmla="*/ 2127 w 3465"/>
                <a:gd name="T59" fmla="*/ 102 h 3463"/>
                <a:gd name="T60" fmla="*/ 2323 w 3465"/>
                <a:gd name="T61" fmla="*/ 162 h 3463"/>
                <a:gd name="T62" fmla="*/ 2506 w 3465"/>
                <a:gd name="T63" fmla="*/ 238 h 3463"/>
                <a:gd name="T64" fmla="*/ 2688 w 3465"/>
                <a:gd name="T65" fmla="*/ 353 h 3463"/>
                <a:gd name="T66" fmla="*/ 2847 w 3465"/>
                <a:gd name="T67" fmla="*/ 474 h 3463"/>
                <a:gd name="T68" fmla="*/ 2995 w 3465"/>
                <a:gd name="T69" fmla="*/ 629 h 3463"/>
                <a:gd name="T70" fmla="*/ 3119 w 3465"/>
                <a:gd name="T71" fmla="*/ 787 h 3463"/>
                <a:gd name="T72" fmla="*/ 3225 w 3465"/>
                <a:gd name="T73" fmla="*/ 973 h 3463"/>
                <a:gd name="T74" fmla="*/ 3310 w 3465"/>
                <a:gd name="T75" fmla="*/ 1160 h 3463"/>
                <a:gd name="T76" fmla="*/ 3366 w 3465"/>
                <a:gd name="T77" fmla="*/ 1360 h 3463"/>
                <a:gd name="T78" fmla="*/ 3402 w 3465"/>
                <a:gd name="T79" fmla="*/ 1557 h 3463"/>
                <a:gd name="T80" fmla="*/ 3411 w 3465"/>
                <a:gd name="T81" fmla="*/ 1763 h 3463"/>
                <a:gd name="T82" fmla="*/ 3396 w 3465"/>
                <a:gd name="T83" fmla="*/ 1968 h 3463"/>
                <a:gd name="T84" fmla="*/ 3353 w 3465"/>
                <a:gd name="T85" fmla="*/ 2172 h 3463"/>
                <a:gd name="T86" fmla="*/ 3274 w 3465"/>
                <a:gd name="T87" fmla="*/ 2405 h 3463"/>
                <a:gd name="T88" fmla="*/ 3179 w 3465"/>
                <a:gd name="T89" fmla="*/ 2580 h 3463"/>
                <a:gd name="T90" fmla="*/ 3066 w 3465"/>
                <a:gd name="T91" fmla="*/ 2749 h 3463"/>
                <a:gd name="T92" fmla="*/ 2930 w 3465"/>
                <a:gd name="T93" fmla="*/ 2908 h 3463"/>
                <a:gd name="T94" fmla="*/ 2777 w 3465"/>
                <a:gd name="T95" fmla="*/ 3045 h 3463"/>
                <a:gd name="T96" fmla="*/ 2607 w 3465"/>
                <a:gd name="T97" fmla="*/ 3164 h 3463"/>
                <a:gd name="T98" fmla="*/ 1747 w 3465"/>
                <a:gd name="T99" fmla="*/ 3349 h 3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65" h="3463">
                  <a:moveTo>
                    <a:pt x="2554" y="3261"/>
                  </a:moveTo>
                  <a:cubicBezTo>
                    <a:pt x="2515" y="3257"/>
                    <a:pt x="2480" y="3252"/>
                    <a:pt x="2444" y="3249"/>
                  </a:cubicBezTo>
                  <a:cubicBezTo>
                    <a:pt x="2439" y="3248"/>
                    <a:pt x="2432" y="3253"/>
                    <a:pt x="2428" y="3258"/>
                  </a:cubicBezTo>
                  <a:cubicBezTo>
                    <a:pt x="2408" y="3284"/>
                    <a:pt x="2387" y="3311"/>
                    <a:pt x="2368" y="3339"/>
                  </a:cubicBezTo>
                  <a:cubicBezTo>
                    <a:pt x="2362" y="3348"/>
                    <a:pt x="2356" y="3350"/>
                    <a:pt x="2345" y="3347"/>
                  </a:cubicBezTo>
                  <a:cubicBezTo>
                    <a:pt x="2315" y="3338"/>
                    <a:pt x="2285" y="3331"/>
                    <a:pt x="2254" y="3325"/>
                  </a:cubicBezTo>
                  <a:cubicBezTo>
                    <a:pt x="2248" y="3324"/>
                    <a:pt x="2239" y="3328"/>
                    <a:pt x="2234" y="3333"/>
                  </a:cubicBezTo>
                  <a:cubicBezTo>
                    <a:pt x="2211" y="3356"/>
                    <a:pt x="2189" y="3380"/>
                    <a:pt x="2167" y="3404"/>
                  </a:cubicBezTo>
                  <a:cubicBezTo>
                    <a:pt x="2160" y="3413"/>
                    <a:pt x="2153" y="3416"/>
                    <a:pt x="2142" y="3411"/>
                  </a:cubicBezTo>
                  <a:cubicBezTo>
                    <a:pt x="2117" y="3400"/>
                    <a:pt x="2091" y="3393"/>
                    <a:pt x="2068" y="3382"/>
                  </a:cubicBezTo>
                  <a:cubicBezTo>
                    <a:pt x="2049" y="3372"/>
                    <a:pt x="2037" y="3378"/>
                    <a:pt x="2024" y="3390"/>
                  </a:cubicBezTo>
                  <a:cubicBezTo>
                    <a:pt x="1999" y="3412"/>
                    <a:pt x="1973" y="3433"/>
                    <a:pt x="1947" y="3455"/>
                  </a:cubicBezTo>
                  <a:cubicBezTo>
                    <a:pt x="1916" y="3438"/>
                    <a:pt x="1885" y="3423"/>
                    <a:pt x="1855" y="3406"/>
                  </a:cubicBezTo>
                  <a:cubicBezTo>
                    <a:pt x="1844" y="3400"/>
                    <a:pt x="1837" y="3400"/>
                    <a:pt x="1826" y="3408"/>
                  </a:cubicBezTo>
                  <a:cubicBezTo>
                    <a:pt x="1800" y="3426"/>
                    <a:pt x="1772" y="3444"/>
                    <a:pt x="1744" y="3460"/>
                  </a:cubicBezTo>
                  <a:cubicBezTo>
                    <a:pt x="1739" y="3463"/>
                    <a:pt x="1728" y="3463"/>
                    <a:pt x="1722" y="3459"/>
                  </a:cubicBezTo>
                  <a:cubicBezTo>
                    <a:pt x="1696" y="3443"/>
                    <a:pt x="1672" y="3424"/>
                    <a:pt x="1646" y="3408"/>
                  </a:cubicBezTo>
                  <a:cubicBezTo>
                    <a:pt x="1640" y="3404"/>
                    <a:pt x="1629" y="3403"/>
                    <a:pt x="1623" y="3405"/>
                  </a:cubicBezTo>
                  <a:cubicBezTo>
                    <a:pt x="1589" y="3421"/>
                    <a:pt x="1555" y="3438"/>
                    <a:pt x="1521" y="3455"/>
                  </a:cubicBezTo>
                  <a:cubicBezTo>
                    <a:pt x="1496" y="3433"/>
                    <a:pt x="1471" y="3411"/>
                    <a:pt x="1446" y="3388"/>
                  </a:cubicBezTo>
                  <a:cubicBezTo>
                    <a:pt x="1437" y="3379"/>
                    <a:pt x="1428" y="3376"/>
                    <a:pt x="1414" y="3381"/>
                  </a:cubicBezTo>
                  <a:cubicBezTo>
                    <a:pt x="1385" y="3393"/>
                    <a:pt x="1355" y="3401"/>
                    <a:pt x="1326" y="3411"/>
                  </a:cubicBezTo>
                  <a:cubicBezTo>
                    <a:pt x="1315" y="3415"/>
                    <a:pt x="1308" y="3414"/>
                    <a:pt x="1300" y="3404"/>
                  </a:cubicBezTo>
                  <a:cubicBezTo>
                    <a:pt x="1283" y="3382"/>
                    <a:pt x="1263" y="3363"/>
                    <a:pt x="1246" y="3341"/>
                  </a:cubicBezTo>
                  <a:cubicBezTo>
                    <a:pt x="1236" y="3328"/>
                    <a:pt x="1224" y="3325"/>
                    <a:pt x="1209" y="3329"/>
                  </a:cubicBezTo>
                  <a:cubicBezTo>
                    <a:pt x="1179" y="3336"/>
                    <a:pt x="1149" y="3344"/>
                    <a:pt x="1118" y="3349"/>
                  </a:cubicBezTo>
                  <a:cubicBezTo>
                    <a:pt x="1113" y="3350"/>
                    <a:pt x="1106" y="3346"/>
                    <a:pt x="1102" y="3342"/>
                  </a:cubicBezTo>
                  <a:cubicBezTo>
                    <a:pt x="1084" y="3316"/>
                    <a:pt x="1066" y="3289"/>
                    <a:pt x="1047" y="3264"/>
                  </a:cubicBezTo>
                  <a:cubicBezTo>
                    <a:pt x="1043" y="3258"/>
                    <a:pt x="1032" y="3252"/>
                    <a:pt x="1025" y="3252"/>
                  </a:cubicBezTo>
                  <a:cubicBezTo>
                    <a:pt x="993" y="3254"/>
                    <a:pt x="961" y="3258"/>
                    <a:pt x="930" y="3262"/>
                  </a:cubicBezTo>
                  <a:cubicBezTo>
                    <a:pt x="919" y="3263"/>
                    <a:pt x="913" y="3263"/>
                    <a:pt x="908" y="3252"/>
                  </a:cubicBezTo>
                  <a:cubicBezTo>
                    <a:pt x="895" y="3225"/>
                    <a:pt x="880" y="3199"/>
                    <a:pt x="868" y="3172"/>
                  </a:cubicBezTo>
                  <a:cubicBezTo>
                    <a:pt x="862" y="3160"/>
                    <a:pt x="856" y="3155"/>
                    <a:pt x="842" y="3154"/>
                  </a:cubicBezTo>
                  <a:cubicBezTo>
                    <a:pt x="811" y="3153"/>
                    <a:pt x="780" y="3150"/>
                    <a:pt x="749" y="3149"/>
                  </a:cubicBezTo>
                  <a:cubicBezTo>
                    <a:pt x="735" y="3148"/>
                    <a:pt x="728" y="3143"/>
                    <a:pt x="724" y="3131"/>
                  </a:cubicBezTo>
                  <a:cubicBezTo>
                    <a:pt x="718" y="3113"/>
                    <a:pt x="708" y="3095"/>
                    <a:pt x="705" y="3077"/>
                  </a:cubicBezTo>
                  <a:cubicBezTo>
                    <a:pt x="700" y="3044"/>
                    <a:pt x="681" y="3032"/>
                    <a:pt x="651" y="3028"/>
                  </a:cubicBezTo>
                  <a:cubicBezTo>
                    <a:pt x="627" y="3026"/>
                    <a:pt x="602" y="3022"/>
                    <a:pt x="579" y="3016"/>
                  </a:cubicBezTo>
                  <a:cubicBezTo>
                    <a:pt x="572" y="3015"/>
                    <a:pt x="565" y="3007"/>
                    <a:pt x="563" y="3001"/>
                  </a:cubicBezTo>
                  <a:cubicBezTo>
                    <a:pt x="554" y="2972"/>
                    <a:pt x="546" y="2942"/>
                    <a:pt x="541" y="2912"/>
                  </a:cubicBezTo>
                  <a:cubicBezTo>
                    <a:pt x="539" y="2899"/>
                    <a:pt x="531" y="2896"/>
                    <a:pt x="522" y="2893"/>
                  </a:cubicBezTo>
                  <a:cubicBezTo>
                    <a:pt x="487" y="2883"/>
                    <a:pt x="452" y="2873"/>
                    <a:pt x="418" y="2863"/>
                  </a:cubicBezTo>
                  <a:cubicBezTo>
                    <a:pt x="413" y="2825"/>
                    <a:pt x="409" y="2789"/>
                    <a:pt x="403" y="2753"/>
                  </a:cubicBezTo>
                  <a:cubicBezTo>
                    <a:pt x="403" y="2748"/>
                    <a:pt x="397" y="2741"/>
                    <a:pt x="392" y="2738"/>
                  </a:cubicBezTo>
                  <a:cubicBezTo>
                    <a:pt x="363" y="2724"/>
                    <a:pt x="334" y="2711"/>
                    <a:pt x="305" y="2699"/>
                  </a:cubicBezTo>
                  <a:cubicBezTo>
                    <a:pt x="292" y="2694"/>
                    <a:pt x="287" y="2688"/>
                    <a:pt x="288" y="2674"/>
                  </a:cubicBezTo>
                  <a:cubicBezTo>
                    <a:pt x="289" y="2647"/>
                    <a:pt x="288" y="2619"/>
                    <a:pt x="290" y="2592"/>
                  </a:cubicBezTo>
                  <a:cubicBezTo>
                    <a:pt x="291" y="2577"/>
                    <a:pt x="286" y="2568"/>
                    <a:pt x="272" y="2561"/>
                  </a:cubicBezTo>
                  <a:cubicBezTo>
                    <a:pt x="245" y="2546"/>
                    <a:pt x="218" y="2530"/>
                    <a:pt x="191" y="2514"/>
                  </a:cubicBezTo>
                  <a:cubicBezTo>
                    <a:pt x="182" y="2509"/>
                    <a:pt x="180" y="2503"/>
                    <a:pt x="182" y="2491"/>
                  </a:cubicBezTo>
                  <a:cubicBezTo>
                    <a:pt x="189" y="2463"/>
                    <a:pt x="192" y="2433"/>
                    <a:pt x="196" y="2405"/>
                  </a:cubicBezTo>
                  <a:cubicBezTo>
                    <a:pt x="198" y="2392"/>
                    <a:pt x="194" y="2384"/>
                    <a:pt x="183" y="2376"/>
                  </a:cubicBezTo>
                  <a:cubicBezTo>
                    <a:pt x="157" y="2358"/>
                    <a:pt x="133" y="2339"/>
                    <a:pt x="109" y="2318"/>
                  </a:cubicBezTo>
                  <a:cubicBezTo>
                    <a:pt x="104" y="2314"/>
                    <a:pt x="100" y="2304"/>
                    <a:pt x="102" y="2297"/>
                  </a:cubicBezTo>
                  <a:cubicBezTo>
                    <a:pt x="108" y="2269"/>
                    <a:pt x="116" y="2241"/>
                    <a:pt x="125" y="2213"/>
                  </a:cubicBezTo>
                  <a:cubicBezTo>
                    <a:pt x="128" y="2201"/>
                    <a:pt x="128" y="2192"/>
                    <a:pt x="118" y="2182"/>
                  </a:cubicBezTo>
                  <a:cubicBezTo>
                    <a:pt x="95" y="2162"/>
                    <a:pt x="75" y="2138"/>
                    <a:pt x="52" y="2118"/>
                  </a:cubicBezTo>
                  <a:cubicBezTo>
                    <a:pt x="40" y="2107"/>
                    <a:pt x="41" y="2098"/>
                    <a:pt x="47" y="2085"/>
                  </a:cubicBezTo>
                  <a:cubicBezTo>
                    <a:pt x="58" y="2059"/>
                    <a:pt x="69" y="2033"/>
                    <a:pt x="79" y="2006"/>
                  </a:cubicBezTo>
                  <a:cubicBezTo>
                    <a:pt x="81" y="2000"/>
                    <a:pt x="80" y="1990"/>
                    <a:pt x="77" y="1985"/>
                  </a:cubicBezTo>
                  <a:cubicBezTo>
                    <a:pt x="59" y="1960"/>
                    <a:pt x="41" y="1935"/>
                    <a:pt x="21" y="1912"/>
                  </a:cubicBezTo>
                  <a:cubicBezTo>
                    <a:pt x="9" y="1899"/>
                    <a:pt x="7" y="1889"/>
                    <a:pt x="16" y="1874"/>
                  </a:cubicBezTo>
                  <a:cubicBezTo>
                    <a:pt x="30" y="1852"/>
                    <a:pt x="42" y="1828"/>
                    <a:pt x="56" y="1806"/>
                  </a:cubicBezTo>
                  <a:cubicBezTo>
                    <a:pt x="64" y="1794"/>
                    <a:pt x="63" y="1784"/>
                    <a:pt x="56" y="1773"/>
                  </a:cubicBezTo>
                  <a:cubicBezTo>
                    <a:pt x="37" y="1742"/>
                    <a:pt x="19" y="1712"/>
                    <a:pt x="0" y="1680"/>
                  </a:cubicBezTo>
                  <a:cubicBezTo>
                    <a:pt x="20" y="1652"/>
                    <a:pt x="40" y="1622"/>
                    <a:pt x="62" y="1594"/>
                  </a:cubicBezTo>
                  <a:cubicBezTo>
                    <a:pt x="70" y="1585"/>
                    <a:pt x="70" y="1579"/>
                    <a:pt x="65" y="1570"/>
                  </a:cubicBezTo>
                  <a:cubicBezTo>
                    <a:pt x="51" y="1540"/>
                    <a:pt x="38" y="1509"/>
                    <a:pt x="25" y="1478"/>
                  </a:cubicBezTo>
                  <a:cubicBezTo>
                    <a:pt x="23" y="1472"/>
                    <a:pt x="25" y="1461"/>
                    <a:pt x="30" y="1456"/>
                  </a:cubicBezTo>
                  <a:cubicBezTo>
                    <a:pt x="50" y="1433"/>
                    <a:pt x="70" y="1412"/>
                    <a:pt x="92" y="1391"/>
                  </a:cubicBezTo>
                  <a:cubicBezTo>
                    <a:pt x="101" y="1382"/>
                    <a:pt x="101" y="1374"/>
                    <a:pt x="98" y="1364"/>
                  </a:cubicBezTo>
                  <a:cubicBezTo>
                    <a:pt x="89" y="1334"/>
                    <a:pt x="80" y="1303"/>
                    <a:pt x="70" y="1273"/>
                  </a:cubicBezTo>
                  <a:cubicBezTo>
                    <a:pt x="65" y="1261"/>
                    <a:pt x="68" y="1254"/>
                    <a:pt x="77" y="1248"/>
                  </a:cubicBezTo>
                  <a:cubicBezTo>
                    <a:pt x="98" y="1230"/>
                    <a:pt x="119" y="1212"/>
                    <a:pt x="141" y="1196"/>
                  </a:cubicBezTo>
                  <a:cubicBezTo>
                    <a:pt x="153" y="1187"/>
                    <a:pt x="158" y="1179"/>
                    <a:pt x="154" y="1162"/>
                  </a:cubicBezTo>
                  <a:cubicBezTo>
                    <a:pt x="145" y="1131"/>
                    <a:pt x="141" y="1100"/>
                    <a:pt x="137" y="1068"/>
                  </a:cubicBezTo>
                  <a:cubicBezTo>
                    <a:pt x="136" y="1062"/>
                    <a:pt x="141" y="1053"/>
                    <a:pt x="147" y="1050"/>
                  </a:cubicBezTo>
                  <a:cubicBezTo>
                    <a:pt x="171" y="1033"/>
                    <a:pt x="196" y="1018"/>
                    <a:pt x="221" y="1003"/>
                  </a:cubicBezTo>
                  <a:cubicBezTo>
                    <a:pt x="232" y="997"/>
                    <a:pt x="237" y="991"/>
                    <a:pt x="236" y="977"/>
                  </a:cubicBezTo>
                  <a:cubicBezTo>
                    <a:pt x="233" y="944"/>
                    <a:pt x="233" y="910"/>
                    <a:pt x="233" y="877"/>
                  </a:cubicBezTo>
                  <a:cubicBezTo>
                    <a:pt x="233" y="871"/>
                    <a:pt x="237" y="863"/>
                    <a:pt x="242" y="861"/>
                  </a:cubicBezTo>
                  <a:cubicBezTo>
                    <a:pt x="269" y="847"/>
                    <a:pt x="297" y="835"/>
                    <a:pt x="324" y="821"/>
                  </a:cubicBezTo>
                  <a:cubicBezTo>
                    <a:pt x="331" y="817"/>
                    <a:pt x="339" y="808"/>
                    <a:pt x="340" y="801"/>
                  </a:cubicBezTo>
                  <a:cubicBezTo>
                    <a:pt x="344" y="768"/>
                    <a:pt x="346" y="735"/>
                    <a:pt x="348" y="702"/>
                  </a:cubicBezTo>
                  <a:cubicBezTo>
                    <a:pt x="348" y="691"/>
                    <a:pt x="351" y="686"/>
                    <a:pt x="363" y="683"/>
                  </a:cubicBezTo>
                  <a:cubicBezTo>
                    <a:pt x="391" y="674"/>
                    <a:pt x="420" y="665"/>
                    <a:pt x="448" y="655"/>
                  </a:cubicBezTo>
                  <a:cubicBezTo>
                    <a:pt x="454" y="652"/>
                    <a:pt x="462" y="645"/>
                    <a:pt x="463" y="638"/>
                  </a:cubicBezTo>
                  <a:cubicBezTo>
                    <a:pt x="471" y="605"/>
                    <a:pt x="479" y="572"/>
                    <a:pt x="485" y="539"/>
                  </a:cubicBezTo>
                  <a:cubicBezTo>
                    <a:pt x="487" y="527"/>
                    <a:pt x="492" y="524"/>
                    <a:pt x="502" y="522"/>
                  </a:cubicBezTo>
                  <a:cubicBezTo>
                    <a:pt x="532" y="516"/>
                    <a:pt x="562" y="511"/>
                    <a:pt x="592" y="504"/>
                  </a:cubicBezTo>
                  <a:cubicBezTo>
                    <a:pt x="599" y="502"/>
                    <a:pt x="608" y="494"/>
                    <a:pt x="610" y="487"/>
                  </a:cubicBezTo>
                  <a:cubicBezTo>
                    <a:pt x="622" y="456"/>
                    <a:pt x="632" y="425"/>
                    <a:pt x="641" y="394"/>
                  </a:cubicBezTo>
                  <a:cubicBezTo>
                    <a:pt x="646" y="376"/>
                    <a:pt x="660" y="379"/>
                    <a:pt x="671" y="378"/>
                  </a:cubicBezTo>
                  <a:cubicBezTo>
                    <a:pt x="698" y="375"/>
                    <a:pt x="725" y="375"/>
                    <a:pt x="753" y="372"/>
                  </a:cubicBezTo>
                  <a:cubicBezTo>
                    <a:pt x="759" y="371"/>
                    <a:pt x="767" y="366"/>
                    <a:pt x="770" y="360"/>
                  </a:cubicBezTo>
                  <a:cubicBezTo>
                    <a:pt x="785" y="331"/>
                    <a:pt x="798" y="300"/>
                    <a:pt x="814" y="271"/>
                  </a:cubicBezTo>
                  <a:cubicBezTo>
                    <a:pt x="817" y="265"/>
                    <a:pt x="828" y="258"/>
                    <a:pt x="835" y="258"/>
                  </a:cubicBezTo>
                  <a:cubicBezTo>
                    <a:pt x="861" y="259"/>
                    <a:pt x="888" y="261"/>
                    <a:pt x="914" y="264"/>
                  </a:cubicBezTo>
                  <a:cubicBezTo>
                    <a:pt x="933" y="266"/>
                    <a:pt x="944" y="258"/>
                    <a:pt x="953" y="243"/>
                  </a:cubicBezTo>
                  <a:cubicBezTo>
                    <a:pt x="967" y="219"/>
                    <a:pt x="984" y="195"/>
                    <a:pt x="998" y="171"/>
                  </a:cubicBezTo>
                  <a:cubicBezTo>
                    <a:pt x="1004" y="160"/>
                    <a:pt x="1012" y="158"/>
                    <a:pt x="1023" y="160"/>
                  </a:cubicBezTo>
                  <a:cubicBezTo>
                    <a:pt x="1049" y="164"/>
                    <a:pt x="1076" y="168"/>
                    <a:pt x="1103" y="174"/>
                  </a:cubicBezTo>
                  <a:cubicBezTo>
                    <a:pt x="1118" y="178"/>
                    <a:pt x="1129" y="175"/>
                    <a:pt x="1139" y="162"/>
                  </a:cubicBezTo>
                  <a:cubicBezTo>
                    <a:pt x="1157" y="138"/>
                    <a:pt x="1177" y="115"/>
                    <a:pt x="1196" y="92"/>
                  </a:cubicBezTo>
                  <a:cubicBezTo>
                    <a:pt x="1203" y="83"/>
                    <a:pt x="1210" y="80"/>
                    <a:pt x="1221" y="84"/>
                  </a:cubicBezTo>
                  <a:cubicBezTo>
                    <a:pt x="1248" y="92"/>
                    <a:pt x="1275" y="99"/>
                    <a:pt x="1301" y="108"/>
                  </a:cubicBezTo>
                  <a:cubicBezTo>
                    <a:pt x="1314" y="113"/>
                    <a:pt x="1324" y="112"/>
                    <a:pt x="1335" y="102"/>
                  </a:cubicBezTo>
                  <a:cubicBezTo>
                    <a:pt x="1357" y="79"/>
                    <a:pt x="1381" y="57"/>
                    <a:pt x="1405" y="36"/>
                  </a:cubicBezTo>
                  <a:cubicBezTo>
                    <a:pt x="1409" y="32"/>
                    <a:pt x="1418" y="29"/>
                    <a:pt x="1423" y="31"/>
                  </a:cubicBezTo>
                  <a:cubicBezTo>
                    <a:pt x="1449" y="42"/>
                    <a:pt x="1474" y="54"/>
                    <a:pt x="1499" y="66"/>
                  </a:cubicBezTo>
                  <a:cubicBezTo>
                    <a:pt x="1514" y="73"/>
                    <a:pt x="1527" y="75"/>
                    <a:pt x="1542" y="62"/>
                  </a:cubicBezTo>
                  <a:cubicBezTo>
                    <a:pt x="1569" y="40"/>
                    <a:pt x="1598" y="21"/>
                    <a:pt x="1626" y="1"/>
                  </a:cubicBezTo>
                  <a:cubicBezTo>
                    <a:pt x="1655" y="18"/>
                    <a:pt x="1683" y="35"/>
                    <a:pt x="1711" y="53"/>
                  </a:cubicBezTo>
                  <a:cubicBezTo>
                    <a:pt x="1722" y="60"/>
                    <a:pt x="1732" y="62"/>
                    <a:pt x="1744" y="55"/>
                  </a:cubicBezTo>
                  <a:cubicBezTo>
                    <a:pt x="1775" y="37"/>
                    <a:pt x="1806" y="19"/>
                    <a:pt x="1839" y="0"/>
                  </a:cubicBezTo>
                  <a:cubicBezTo>
                    <a:pt x="1865" y="21"/>
                    <a:pt x="1892" y="41"/>
                    <a:pt x="1917" y="63"/>
                  </a:cubicBezTo>
                  <a:cubicBezTo>
                    <a:pt x="1928" y="72"/>
                    <a:pt x="1937" y="74"/>
                    <a:pt x="1950" y="68"/>
                  </a:cubicBezTo>
                  <a:cubicBezTo>
                    <a:pt x="1979" y="55"/>
                    <a:pt x="2008" y="43"/>
                    <a:pt x="2038" y="32"/>
                  </a:cubicBezTo>
                  <a:cubicBezTo>
                    <a:pt x="2045" y="30"/>
                    <a:pt x="2055" y="32"/>
                    <a:pt x="2060" y="36"/>
                  </a:cubicBezTo>
                  <a:cubicBezTo>
                    <a:pt x="2083" y="58"/>
                    <a:pt x="2104" y="81"/>
                    <a:pt x="2127" y="102"/>
                  </a:cubicBezTo>
                  <a:cubicBezTo>
                    <a:pt x="2132" y="107"/>
                    <a:pt x="2142" y="109"/>
                    <a:pt x="2149" y="108"/>
                  </a:cubicBezTo>
                  <a:cubicBezTo>
                    <a:pt x="2181" y="101"/>
                    <a:pt x="2213" y="92"/>
                    <a:pt x="2245" y="83"/>
                  </a:cubicBezTo>
                  <a:cubicBezTo>
                    <a:pt x="2256" y="80"/>
                    <a:pt x="2262" y="83"/>
                    <a:pt x="2268" y="91"/>
                  </a:cubicBezTo>
                  <a:cubicBezTo>
                    <a:pt x="2286" y="115"/>
                    <a:pt x="2304" y="139"/>
                    <a:pt x="2323" y="162"/>
                  </a:cubicBezTo>
                  <a:cubicBezTo>
                    <a:pt x="2328" y="168"/>
                    <a:pt x="2338" y="172"/>
                    <a:pt x="2345" y="171"/>
                  </a:cubicBezTo>
                  <a:cubicBezTo>
                    <a:pt x="2378" y="168"/>
                    <a:pt x="2412" y="163"/>
                    <a:pt x="2445" y="159"/>
                  </a:cubicBezTo>
                  <a:cubicBezTo>
                    <a:pt x="2451" y="159"/>
                    <a:pt x="2461" y="163"/>
                    <a:pt x="2464" y="168"/>
                  </a:cubicBezTo>
                  <a:cubicBezTo>
                    <a:pt x="2479" y="191"/>
                    <a:pt x="2493" y="214"/>
                    <a:pt x="2506" y="238"/>
                  </a:cubicBezTo>
                  <a:cubicBezTo>
                    <a:pt x="2514" y="255"/>
                    <a:pt x="2525" y="259"/>
                    <a:pt x="2542" y="259"/>
                  </a:cubicBezTo>
                  <a:cubicBezTo>
                    <a:pt x="2572" y="257"/>
                    <a:pt x="2602" y="258"/>
                    <a:pt x="2632" y="257"/>
                  </a:cubicBezTo>
                  <a:cubicBezTo>
                    <a:pt x="2643" y="257"/>
                    <a:pt x="2648" y="261"/>
                    <a:pt x="2652" y="271"/>
                  </a:cubicBezTo>
                  <a:cubicBezTo>
                    <a:pt x="2663" y="299"/>
                    <a:pt x="2675" y="327"/>
                    <a:pt x="2688" y="353"/>
                  </a:cubicBezTo>
                  <a:cubicBezTo>
                    <a:pt x="2691" y="360"/>
                    <a:pt x="2700" y="366"/>
                    <a:pt x="2706" y="367"/>
                  </a:cubicBezTo>
                  <a:cubicBezTo>
                    <a:pt x="2737" y="372"/>
                    <a:pt x="2767" y="375"/>
                    <a:pt x="2797" y="377"/>
                  </a:cubicBezTo>
                  <a:cubicBezTo>
                    <a:pt x="2812" y="378"/>
                    <a:pt x="2821" y="382"/>
                    <a:pt x="2825" y="398"/>
                  </a:cubicBezTo>
                  <a:cubicBezTo>
                    <a:pt x="2831" y="423"/>
                    <a:pt x="2840" y="448"/>
                    <a:pt x="2847" y="474"/>
                  </a:cubicBezTo>
                  <a:cubicBezTo>
                    <a:pt x="2850" y="488"/>
                    <a:pt x="2855" y="497"/>
                    <a:pt x="2872" y="500"/>
                  </a:cubicBezTo>
                  <a:cubicBezTo>
                    <a:pt x="2900" y="505"/>
                    <a:pt x="2928" y="514"/>
                    <a:pt x="2957" y="519"/>
                  </a:cubicBezTo>
                  <a:cubicBezTo>
                    <a:pt x="2973" y="522"/>
                    <a:pt x="2980" y="530"/>
                    <a:pt x="2982" y="544"/>
                  </a:cubicBezTo>
                  <a:cubicBezTo>
                    <a:pt x="2986" y="573"/>
                    <a:pt x="2990" y="601"/>
                    <a:pt x="2995" y="629"/>
                  </a:cubicBezTo>
                  <a:cubicBezTo>
                    <a:pt x="2996" y="635"/>
                    <a:pt x="3001" y="642"/>
                    <a:pt x="3007" y="644"/>
                  </a:cubicBezTo>
                  <a:cubicBezTo>
                    <a:pt x="3038" y="658"/>
                    <a:pt x="3071" y="671"/>
                    <a:pt x="3103" y="681"/>
                  </a:cubicBezTo>
                  <a:cubicBezTo>
                    <a:pt x="3116" y="686"/>
                    <a:pt x="3119" y="693"/>
                    <a:pt x="3119" y="705"/>
                  </a:cubicBezTo>
                  <a:cubicBezTo>
                    <a:pt x="3118" y="732"/>
                    <a:pt x="3119" y="759"/>
                    <a:pt x="3119" y="787"/>
                  </a:cubicBezTo>
                  <a:cubicBezTo>
                    <a:pt x="3119" y="799"/>
                    <a:pt x="3123" y="808"/>
                    <a:pt x="3135" y="813"/>
                  </a:cubicBezTo>
                  <a:cubicBezTo>
                    <a:pt x="3159" y="826"/>
                    <a:pt x="3183" y="839"/>
                    <a:pt x="3208" y="851"/>
                  </a:cubicBezTo>
                  <a:cubicBezTo>
                    <a:pt x="3236" y="864"/>
                    <a:pt x="3238" y="868"/>
                    <a:pt x="3234" y="898"/>
                  </a:cubicBezTo>
                  <a:cubicBezTo>
                    <a:pt x="3230" y="923"/>
                    <a:pt x="3226" y="948"/>
                    <a:pt x="3225" y="973"/>
                  </a:cubicBezTo>
                  <a:cubicBezTo>
                    <a:pt x="3225" y="979"/>
                    <a:pt x="3231" y="987"/>
                    <a:pt x="3236" y="991"/>
                  </a:cubicBezTo>
                  <a:cubicBezTo>
                    <a:pt x="3263" y="1010"/>
                    <a:pt x="3290" y="1029"/>
                    <a:pt x="3317" y="1047"/>
                  </a:cubicBezTo>
                  <a:cubicBezTo>
                    <a:pt x="3326" y="1052"/>
                    <a:pt x="3330" y="1057"/>
                    <a:pt x="3327" y="1069"/>
                  </a:cubicBezTo>
                  <a:cubicBezTo>
                    <a:pt x="3320" y="1099"/>
                    <a:pt x="3314" y="1130"/>
                    <a:pt x="3310" y="1160"/>
                  </a:cubicBezTo>
                  <a:cubicBezTo>
                    <a:pt x="3309" y="1167"/>
                    <a:pt x="3312" y="1178"/>
                    <a:pt x="3317" y="1182"/>
                  </a:cubicBezTo>
                  <a:cubicBezTo>
                    <a:pt x="3341" y="1205"/>
                    <a:pt x="3366" y="1227"/>
                    <a:pt x="3391" y="1248"/>
                  </a:cubicBezTo>
                  <a:cubicBezTo>
                    <a:pt x="3399" y="1255"/>
                    <a:pt x="3400" y="1260"/>
                    <a:pt x="3397" y="1270"/>
                  </a:cubicBezTo>
                  <a:cubicBezTo>
                    <a:pt x="3386" y="1300"/>
                    <a:pt x="3375" y="1330"/>
                    <a:pt x="3366" y="1360"/>
                  </a:cubicBezTo>
                  <a:cubicBezTo>
                    <a:pt x="3364" y="1367"/>
                    <a:pt x="3370" y="1378"/>
                    <a:pt x="3375" y="1384"/>
                  </a:cubicBezTo>
                  <a:cubicBezTo>
                    <a:pt x="3396" y="1410"/>
                    <a:pt x="3418" y="1433"/>
                    <a:pt x="3439" y="1458"/>
                  </a:cubicBezTo>
                  <a:cubicBezTo>
                    <a:pt x="3442" y="1462"/>
                    <a:pt x="3443" y="1471"/>
                    <a:pt x="3441" y="1476"/>
                  </a:cubicBezTo>
                  <a:cubicBezTo>
                    <a:pt x="3429" y="1503"/>
                    <a:pt x="3416" y="1530"/>
                    <a:pt x="3402" y="1557"/>
                  </a:cubicBezTo>
                  <a:cubicBezTo>
                    <a:pt x="3396" y="1569"/>
                    <a:pt x="3397" y="1579"/>
                    <a:pt x="3405" y="1590"/>
                  </a:cubicBezTo>
                  <a:cubicBezTo>
                    <a:pt x="3422" y="1614"/>
                    <a:pt x="3438" y="1638"/>
                    <a:pt x="3455" y="1662"/>
                  </a:cubicBezTo>
                  <a:cubicBezTo>
                    <a:pt x="3464" y="1674"/>
                    <a:pt x="3465" y="1683"/>
                    <a:pt x="3456" y="1695"/>
                  </a:cubicBezTo>
                  <a:cubicBezTo>
                    <a:pt x="3440" y="1717"/>
                    <a:pt x="3427" y="1741"/>
                    <a:pt x="3411" y="1763"/>
                  </a:cubicBezTo>
                  <a:cubicBezTo>
                    <a:pt x="3403" y="1775"/>
                    <a:pt x="3402" y="1784"/>
                    <a:pt x="3409" y="1796"/>
                  </a:cubicBezTo>
                  <a:cubicBezTo>
                    <a:pt x="3425" y="1824"/>
                    <a:pt x="3439" y="1852"/>
                    <a:pt x="3453" y="1881"/>
                  </a:cubicBezTo>
                  <a:cubicBezTo>
                    <a:pt x="3456" y="1886"/>
                    <a:pt x="3455" y="1896"/>
                    <a:pt x="3452" y="1901"/>
                  </a:cubicBezTo>
                  <a:cubicBezTo>
                    <a:pt x="3434" y="1924"/>
                    <a:pt x="3416" y="1947"/>
                    <a:pt x="3396" y="1968"/>
                  </a:cubicBezTo>
                  <a:cubicBezTo>
                    <a:pt x="3383" y="1981"/>
                    <a:pt x="3386" y="1992"/>
                    <a:pt x="3391" y="2006"/>
                  </a:cubicBezTo>
                  <a:cubicBezTo>
                    <a:pt x="3401" y="2034"/>
                    <a:pt x="3412" y="2062"/>
                    <a:pt x="3422" y="2090"/>
                  </a:cubicBezTo>
                  <a:cubicBezTo>
                    <a:pt x="3424" y="2096"/>
                    <a:pt x="3421" y="2107"/>
                    <a:pt x="3417" y="2112"/>
                  </a:cubicBezTo>
                  <a:cubicBezTo>
                    <a:pt x="3396" y="2133"/>
                    <a:pt x="3375" y="2153"/>
                    <a:pt x="3353" y="2172"/>
                  </a:cubicBezTo>
                  <a:cubicBezTo>
                    <a:pt x="3342" y="2181"/>
                    <a:pt x="3340" y="2190"/>
                    <a:pt x="3343" y="2202"/>
                  </a:cubicBezTo>
                  <a:cubicBezTo>
                    <a:pt x="3351" y="2236"/>
                    <a:pt x="3360" y="2271"/>
                    <a:pt x="3369" y="2309"/>
                  </a:cubicBezTo>
                  <a:cubicBezTo>
                    <a:pt x="3343" y="2327"/>
                    <a:pt x="3316" y="2348"/>
                    <a:pt x="3288" y="2367"/>
                  </a:cubicBezTo>
                  <a:cubicBezTo>
                    <a:pt x="3273" y="2377"/>
                    <a:pt x="3271" y="2388"/>
                    <a:pt x="3274" y="2405"/>
                  </a:cubicBezTo>
                  <a:cubicBezTo>
                    <a:pt x="3279" y="2435"/>
                    <a:pt x="3281" y="2466"/>
                    <a:pt x="3283" y="2496"/>
                  </a:cubicBezTo>
                  <a:cubicBezTo>
                    <a:pt x="3283" y="2502"/>
                    <a:pt x="3275" y="2511"/>
                    <a:pt x="3269" y="2514"/>
                  </a:cubicBezTo>
                  <a:cubicBezTo>
                    <a:pt x="3244" y="2529"/>
                    <a:pt x="3219" y="2544"/>
                    <a:pt x="3192" y="2557"/>
                  </a:cubicBezTo>
                  <a:cubicBezTo>
                    <a:pt x="3181" y="2562"/>
                    <a:pt x="3179" y="2570"/>
                    <a:pt x="3179" y="2580"/>
                  </a:cubicBezTo>
                  <a:cubicBezTo>
                    <a:pt x="3179" y="2612"/>
                    <a:pt x="3179" y="2644"/>
                    <a:pt x="3179" y="2676"/>
                  </a:cubicBezTo>
                  <a:cubicBezTo>
                    <a:pt x="3179" y="2687"/>
                    <a:pt x="3176" y="2693"/>
                    <a:pt x="3165" y="2696"/>
                  </a:cubicBezTo>
                  <a:cubicBezTo>
                    <a:pt x="3137" y="2706"/>
                    <a:pt x="3109" y="2717"/>
                    <a:pt x="3082" y="2729"/>
                  </a:cubicBezTo>
                  <a:cubicBezTo>
                    <a:pt x="3075" y="2733"/>
                    <a:pt x="3067" y="2742"/>
                    <a:pt x="3066" y="2749"/>
                  </a:cubicBezTo>
                  <a:cubicBezTo>
                    <a:pt x="3060" y="2780"/>
                    <a:pt x="3057" y="2811"/>
                    <a:pt x="3054" y="2842"/>
                  </a:cubicBezTo>
                  <a:cubicBezTo>
                    <a:pt x="3053" y="2854"/>
                    <a:pt x="3050" y="2862"/>
                    <a:pt x="3036" y="2865"/>
                  </a:cubicBezTo>
                  <a:cubicBezTo>
                    <a:pt x="3007" y="2871"/>
                    <a:pt x="2978" y="2878"/>
                    <a:pt x="2950" y="2888"/>
                  </a:cubicBezTo>
                  <a:cubicBezTo>
                    <a:pt x="2942" y="2891"/>
                    <a:pt x="2933" y="2900"/>
                    <a:pt x="2930" y="2908"/>
                  </a:cubicBezTo>
                  <a:cubicBezTo>
                    <a:pt x="2921" y="2938"/>
                    <a:pt x="2915" y="2969"/>
                    <a:pt x="2906" y="2999"/>
                  </a:cubicBezTo>
                  <a:cubicBezTo>
                    <a:pt x="2904" y="3006"/>
                    <a:pt x="2897" y="3014"/>
                    <a:pt x="2891" y="3016"/>
                  </a:cubicBezTo>
                  <a:cubicBezTo>
                    <a:pt x="2861" y="3021"/>
                    <a:pt x="2830" y="3025"/>
                    <a:pt x="2800" y="3027"/>
                  </a:cubicBezTo>
                  <a:cubicBezTo>
                    <a:pt x="2787" y="3028"/>
                    <a:pt x="2781" y="3034"/>
                    <a:pt x="2777" y="3045"/>
                  </a:cubicBezTo>
                  <a:cubicBezTo>
                    <a:pt x="2765" y="3074"/>
                    <a:pt x="2753" y="3103"/>
                    <a:pt x="2743" y="3132"/>
                  </a:cubicBezTo>
                  <a:cubicBezTo>
                    <a:pt x="2738" y="3144"/>
                    <a:pt x="2732" y="3148"/>
                    <a:pt x="2719" y="3148"/>
                  </a:cubicBezTo>
                  <a:cubicBezTo>
                    <a:pt x="2691" y="3147"/>
                    <a:pt x="2663" y="3148"/>
                    <a:pt x="2635" y="3147"/>
                  </a:cubicBezTo>
                  <a:cubicBezTo>
                    <a:pt x="2621" y="3147"/>
                    <a:pt x="2614" y="3152"/>
                    <a:pt x="2607" y="3164"/>
                  </a:cubicBezTo>
                  <a:cubicBezTo>
                    <a:pt x="2590" y="3197"/>
                    <a:pt x="2572" y="3229"/>
                    <a:pt x="2554" y="3261"/>
                  </a:cubicBezTo>
                  <a:close/>
                  <a:moveTo>
                    <a:pt x="1868" y="120"/>
                  </a:moveTo>
                  <a:cubicBezTo>
                    <a:pt x="858" y="115"/>
                    <a:pt x="103" y="838"/>
                    <a:pt x="123" y="1773"/>
                  </a:cubicBezTo>
                  <a:cubicBezTo>
                    <a:pt x="142" y="2622"/>
                    <a:pt x="831" y="3353"/>
                    <a:pt x="1747" y="3349"/>
                  </a:cubicBezTo>
                  <a:cubicBezTo>
                    <a:pt x="2621" y="3345"/>
                    <a:pt x="3357" y="2635"/>
                    <a:pt x="3347" y="1712"/>
                  </a:cubicBezTo>
                  <a:cubicBezTo>
                    <a:pt x="3342" y="1258"/>
                    <a:pt x="3169" y="871"/>
                    <a:pt x="2840" y="559"/>
                  </a:cubicBezTo>
                  <a:cubicBezTo>
                    <a:pt x="2532" y="267"/>
                    <a:pt x="2161" y="124"/>
                    <a:pt x="1868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68" name="Freeform 194"/>
            <p:cNvSpPr>
              <a:spLocks noEditPoints="1"/>
            </p:cNvSpPr>
            <p:nvPr/>
          </p:nvSpPr>
          <p:spPr bwMode="auto">
            <a:xfrm>
              <a:off x="-7581497" y="4192984"/>
              <a:ext cx="4992688" cy="6432550"/>
            </a:xfrm>
            <a:custGeom>
              <a:avLst/>
              <a:gdLst>
                <a:gd name="T0" fmla="*/ 1573 w 1582"/>
                <a:gd name="T1" fmla="*/ 1024 h 2037"/>
                <a:gd name="T2" fmla="*/ 1481 w 1582"/>
                <a:gd name="T3" fmla="*/ 1378 h 2037"/>
                <a:gd name="T4" fmla="*/ 1015 w 1582"/>
                <a:gd name="T5" fmla="*/ 1910 h 2037"/>
                <a:gd name="T6" fmla="*/ 746 w 1582"/>
                <a:gd name="T7" fmla="*/ 2015 h 2037"/>
                <a:gd name="T8" fmla="*/ 124 w 1582"/>
                <a:gd name="T9" fmla="*/ 1426 h 2037"/>
                <a:gd name="T10" fmla="*/ 6 w 1582"/>
                <a:gd name="T11" fmla="*/ 992 h 2037"/>
                <a:gd name="T12" fmla="*/ 21 w 1582"/>
                <a:gd name="T13" fmla="*/ 861 h 2037"/>
                <a:gd name="T14" fmla="*/ 127 w 1582"/>
                <a:gd name="T15" fmla="*/ 691 h 2037"/>
                <a:gd name="T16" fmla="*/ 28 w 1582"/>
                <a:gd name="T17" fmla="*/ 620 h 2037"/>
                <a:gd name="T18" fmla="*/ 182 w 1582"/>
                <a:gd name="T19" fmla="*/ 155 h 2037"/>
                <a:gd name="T20" fmla="*/ 354 w 1582"/>
                <a:gd name="T21" fmla="*/ 181 h 2037"/>
                <a:gd name="T22" fmla="*/ 750 w 1582"/>
                <a:gd name="T23" fmla="*/ 30 h 2037"/>
                <a:gd name="T24" fmla="*/ 793 w 1582"/>
                <a:gd name="T25" fmla="*/ 0 h 2037"/>
                <a:gd name="T26" fmla="*/ 1089 w 1582"/>
                <a:gd name="T27" fmla="*/ 174 h 2037"/>
                <a:gd name="T28" fmla="*/ 1365 w 1582"/>
                <a:gd name="T29" fmla="*/ 143 h 2037"/>
                <a:gd name="T30" fmla="*/ 1440 w 1582"/>
                <a:gd name="T31" fmla="*/ 243 h 2037"/>
                <a:gd name="T32" fmla="*/ 1555 w 1582"/>
                <a:gd name="T33" fmla="*/ 621 h 2037"/>
                <a:gd name="T34" fmla="*/ 1454 w 1582"/>
                <a:gd name="T35" fmla="*/ 692 h 2037"/>
                <a:gd name="T36" fmla="*/ 1525 w 1582"/>
                <a:gd name="T37" fmla="*/ 849 h 2037"/>
                <a:gd name="T38" fmla="*/ 50 w 1582"/>
                <a:gd name="T39" fmla="*/ 928 h 2037"/>
                <a:gd name="T40" fmla="*/ 88 w 1582"/>
                <a:gd name="T41" fmla="*/ 1196 h 2037"/>
                <a:gd name="T42" fmla="*/ 418 w 1582"/>
                <a:gd name="T43" fmla="*/ 1724 h 2037"/>
                <a:gd name="T44" fmla="*/ 817 w 1582"/>
                <a:gd name="T45" fmla="*/ 1966 h 2037"/>
                <a:gd name="T46" fmla="*/ 1192 w 1582"/>
                <a:gd name="T47" fmla="*/ 1697 h 2037"/>
                <a:gd name="T48" fmla="*/ 1530 w 1582"/>
                <a:gd name="T49" fmla="*/ 938 h 2037"/>
                <a:gd name="T50" fmla="*/ 1386 w 1582"/>
                <a:gd name="T51" fmla="*/ 812 h 2037"/>
                <a:gd name="T52" fmla="*/ 1475 w 1582"/>
                <a:gd name="T53" fmla="*/ 622 h 2037"/>
                <a:gd name="T54" fmla="*/ 1470 w 1582"/>
                <a:gd name="T55" fmla="*/ 485 h 2037"/>
                <a:gd name="T56" fmla="*/ 1343 w 1582"/>
                <a:gd name="T57" fmla="*/ 206 h 2037"/>
                <a:gd name="T58" fmla="*/ 1038 w 1582"/>
                <a:gd name="T59" fmla="*/ 215 h 2037"/>
                <a:gd name="T60" fmla="*/ 752 w 1582"/>
                <a:gd name="T61" fmla="*/ 95 h 2037"/>
                <a:gd name="T62" fmla="*/ 312 w 1582"/>
                <a:gd name="T63" fmla="*/ 228 h 2037"/>
                <a:gd name="T64" fmla="*/ 211 w 1582"/>
                <a:gd name="T65" fmla="*/ 213 h 2037"/>
                <a:gd name="T66" fmla="*/ 86 w 1582"/>
                <a:gd name="T67" fmla="*/ 586 h 2037"/>
                <a:gd name="T68" fmla="*/ 162 w 1582"/>
                <a:gd name="T69" fmla="*/ 655 h 2037"/>
                <a:gd name="T70" fmla="*/ 71 w 1582"/>
                <a:gd name="T71" fmla="*/ 898 h 2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82" h="2037">
                  <a:moveTo>
                    <a:pt x="1582" y="869"/>
                  </a:moveTo>
                  <a:cubicBezTo>
                    <a:pt x="1579" y="921"/>
                    <a:pt x="1579" y="973"/>
                    <a:pt x="1573" y="1024"/>
                  </a:cubicBezTo>
                  <a:cubicBezTo>
                    <a:pt x="1566" y="1081"/>
                    <a:pt x="1559" y="1139"/>
                    <a:pt x="1544" y="1195"/>
                  </a:cubicBezTo>
                  <a:cubicBezTo>
                    <a:pt x="1528" y="1257"/>
                    <a:pt x="1507" y="1319"/>
                    <a:pt x="1481" y="1378"/>
                  </a:cubicBezTo>
                  <a:cubicBezTo>
                    <a:pt x="1442" y="1468"/>
                    <a:pt x="1386" y="1549"/>
                    <a:pt x="1325" y="1625"/>
                  </a:cubicBezTo>
                  <a:cubicBezTo>
                    <a:pt x="1236" y="1735"/>
                    <a:pt x="1133" y="1831"/>
                    <a:pt x="1015" y="1910"/>
                  </a:cubicBezTo>
                  <a:cubicBezTo>
                    <a:pt x="953" y="1953"/>
                    <a:pt x="887" y="1991"/>
                    <a:pt x="818" y="2023"/>
                  </a:cubicBezTo>
                  <a:cubicBezTo>
                    <a:pt x="789" y="2037"/>
                    <a:pt x="768" y="2026"/>
                    <a:pt x="746" y="2015"/>
                  </a:cubicBezTo>
                  <a:cubicBezTo>
                    <a:pt x="612" y="1949"/>
                    <a:pt x="492" y="1865"/>
                    <a:pt x="384" y="1763"/>
                  </a:cubicBezTo>
                  <a:cubicBezTo>
                    <a:pt x="280" y="1664"/>
                    <a:pt x="192" y="1552"/>
                    <a:pt x="124" y="1426"/>
                  </a:cubicBezTo>
                  <a:cubicBezTo>
                    <a:pt x="89" y="1361"/>
                    <a:pt x="62" y="1291"/>
                    <a:pt x="43" y="1219"/>
                  </a:cubicBezTo>
                  <a:cubicBezTo>
                    <a:pt x="23" y="1144"/>
                    <a:pt x="10" y="1069"/>
                    <a:pt x="6" y="992"/>
                  </a:cubicBezTo>
                  <a:cubicBezTo>
                    <a:pt x="5" y="958"/>
                    <a:pt x="4" y="923"/>
                    <a:pt x="1" y="889"/>
                  </a:cubicBezTo>
                  <a:cubicBezTo>
                    <a:pt x="0" y="872"/>
                    <a:pt x="6" y="866"/>
                    <a:pt x="21" y="861"/>
                  </a:cubicBezTo>
                  <a:cubicBezTo>
                    <a:pt x="56" y="848"/>
                    <a:pt x="93" y="835"/>
                    <a:pt x="125" y="816"/>
                  </a:cubicBezTo>
                  <a:cubicBezTo>
                    <a:pt x="175" y="786"/>
                    <a:pt x="175" y="723"/>
                    <a:pt x="127" y="691"/>
                  </a:cubicBezTo>
                  <a:cubicBezTo>
                    <a:pt x="103" y="675"/>
                    <a:pt x="75" y="664"/>
                    <a:pt x="49" y="652"/>
                  </a:cubicBezTo>
                  <a:cubicBezTo>
                    <a:pt x="34" y="645"/>
                    <a:pt x="23" y="643"/>
                    <a:pt x="28" y="620"/>
                  </a:cubicBezTo>
                  <a:cubicBezTo>
                    <a:pt x="51" y="514"/>
                    <a:pt x="77" y="408"/>
                    <a:pt x="117" y="307"/>
                  </a:cubicBezTo>
                  <a:cubicBezTo>
                    <a:pt x="137" y="255"/>
                    <a:pt x="161" y="206"/>
                    <a:pt x="182" y="155"/>
                  </a:cubicBezTo>
                  <a:cubicBezTo>
                    <a:pt x="188" y="141"/>
                    <a:pt x="196" y="136"/>
                    <a:pt x="213" y="141"/>
                  </a:cubicBezTo>
                  <a:cubicBezTo>
                    <a:pt x="259" y="156"/>
                    <a:pt x="306" y="171"/>
                    <a:pt x="354" y="181"/>
                  </a:cubicBezTo>
                  <a:cubicBezTo>
                    <a:pt x="397" y="190"/>
                    <a:pt x="440" y="186"/>
                    <a:pt x="483" y="176"/>
                  </a:cubicBezTo>
                  <a:cubicBezTo>
                    <a:pt x="586" y="153"/>
                    <a:pt x="671" y="97"/>
                    <a:pt x="750" y="30"/>
                  </a:cubicBezTo>
                  <a:cubicBezTo>
                    <a:pt x="762" y="20"/>
                    <a:pt x="775" y="11"/>
                    <a:pt x="787" y="2"/>
                  </a:cubicBezTo>
                  <a:cubicBezTo>
                    <a:pt x="788" y="1"/>
                    <a:pt x="789" y="1"/>
                    <a:pt x="793" y="0"/>
                  </a:cubicBezTo>
                  <a:cubicBezTo>
                    <a:pt x="823" y="24"/>
                    <a:pt x="853" y="49"/>
                    <a:pt x="885" y="73"/>
                  </a:cubicBezTo>
                  <a:cubicBezTo>
                    <a:pt x="947" y="119"/>
                    <a:pt x="1013" y="155"/>
                    <a:pt x="1089" y="174"/>
                  </a:cubicBezTo>
                  <a:cubicBezTo>
                    <a:pt x="1180" y="197"/>
                    <a:pt x="1265" y="181"/>
                    <a:pt x="1350" y="149"/>
                  </a:cubicBezTo>
                  <a:cubicBezTo>
                    <a:pt x="1355" y="147"/>
                    <a:pt x="1360" y="144"/>
                    <a:pt x="1365" y="143"/>
                  </a:cubicBezTo>
                  <a:cubicBezTo>
                    <a:pt x="1372" y="140"/>
                    <a:pt x="1380" y="138"/>
                    <a:pt x="1390" y="135"/>
                  </a:cubicBezTo>
                  <a:cubicBezTo>
                    <a:pt x="1407" y="171"/>
                    <a:pt x="1425" y="207"/>
                    <a:pt x="1440" y="243"/>
                  </a:cubicBezTo>
                  <a:cubicBezTo>
                    <a:pt x="1486" y="348"/>
                    <a:pt x="1516" y="458"/>
                    <a:pt x="1544" y="568"/>
                  </a:cubicBezTo>
                  <a:cubicBezTo>
                    <a:pt x="1548" y="586"/>
                    <a:pt x="1550" y="604"/>
                    <a:pt x="1555" y="621"/>
                  </a:cubicBezTo>
                  <a:cubicBezTo>
                    <a:pt x="1560" y="639"/>
                    <a:pt x="1549" y="645"/>
                    <a:pt x="1535" y="651"/>
                  </a:cubicBezTo>
                  <a:cubicBezTo>
                    <a:pt x="1508" y="664"/>
                    <a:pt x="1479" y="676"/>
                    <a:pt x="1454" y="692"/>
                  </a:cubicBezTo>
                  <a:cubicBezTo>
                    <a:pt x="1409" y="721"/>
                    <a:pt x="1407" y="786"/>
                    <a:pt x="1457" y="816"/>
                  </a:cubicBezTo>
                  <a:cubicBezTo>
                    <a:pt x="1478" y="830"/>
                    <a:pt x="1501" y="839"/>
                    <a:pt x="1525" y="849"/>
                  </a:cubicBezTo>
                  <a:cubicBezTo>
                    <a:pt x="1543" y="856"/>
                    <a:pt x="1562" y="862"/>
                    <a:pt x="1582" y="869"/>
                  </a:cubicBezTo>
                  <a:close/>
                  <a:moveTo>
                    <a:pt x="50" y="928"/>
                  </a:moveTo>
                  <a:cubicBezTo>
                    <a:pt x="51" y="940"/>
                    <a:pt x="53" y="951"/>
                    <a:pt x="53" y="962"/>
                  </a:cubicBezTo>
                  <a:cubicBezTo>
                    <a:pt x="56" y="1041"/>
                    <a:pt x="67" y="1119"/>
                    <a:pt x="88" y="1196"/>
                  </a:cubicBezTo>
                  <a:cubicBezTo>
                    <a:pt x="113" y="1292"/>
                    <a:pt x="153" y="1382"/>
                    <a:pt x="206" y="1466"/>
                  </a:cubicBezTo>
                  <a:cubicBezTo>
                    <a:pt x="266" y="1561"/>
                    <a:pt x="337" y="1647"/>
                    <a:pt x="418" y="1724"/>
                  </a:cubicBezTo>
                  <a:cubicBezTo>
                    <a:pt x="522" y="1822"/>
                    <a:pt x="637" y="1902"/>
                    <a:pt x="763" y="1966"/>
                  </a:cubicBezTo>
                  <a:cubicBezTo>
                    <a:pt x="782" y="1975"/>
                    <a:pt x="799" y="1976"/>
                    <a:pt x="817" y="1966"/>
                  </a:cubicBezTo>
                  <a:cubicBezTo>
                    <a:pt x="855" y="1946"/>
                    <a:pt x="893" y="1927"/>
                    <a:pt x="930" y="1904"/>
                  </a:cubicBezTo>
                  <a:cubicBezTo>
                    <a:pt x="1025" y="1845"/>
                    <a:pt x="1113" y="1776"/>
                    <a:pt x="1192" y="1697"/>
                  </a:cubicBezTo>
                  <a:cubicBezTo>
                    <a:pt x="1305" y="1581"/>
                    <a:pt x="1399" y="1453"/>
                    <a:pt x="1459" y="1302"/>
                  </a:cubicBezTo>
                  <a:cubicBezTo>
                    <a:pt x="1505" y="1185"/>
                    <a:pt x="1527" y="1064"/>
                    <a:pt x="1530" y="938"/>
                  </a:cubicBezTo>
                  <a:cubicBezTo>
                    <a:pt x="1530" y="904"/>
                    <a:pt x="1530" y="904"/>
                    <a:pt x="1497" y="893"/>
                  </a:cubicBezTo>
                  <a:cubicBezTo>
                    <a:pt x="1453" y="876"/>
                    <a:pt x="1415" y="851"/>
                    <a:pt x="1386" y="812"/>
                  </a:cubicBezTo>
                  <a:cubicBezTo>
                    <a:pt x="1359" y="774"/>
                    <a:pt x="1360" y="727"/>
                    <a:pt x="1387" y="690"/>
                  </a:cubicBezTo>
                  <a:cubicBezTo>
                    <a:pt x="1410" y="659"/>
                    <a:pt x="1440" y="637"/>
                    <a:pt x="1475" y="622"/>
                  </a:cubicBezTo>
                  <a:cubicBezTo>
                    <a:pt x="1503" y="610"/>
                    <a:pt x="1503" y="611"/>
                    <a:pt x="1495" y="582"/>
                  </a:cubicBezTo>
                  <a:cubicBezTo>
                    <a:pt x="1487" y="550"/>
                    <a:pt x="1479" y="518"/>
                    <a:pt x="1470" y="485"/>
                  </a:cubicBezTo>
                  <a:cubicBezTo>
                    <a:pt x="1447" y="394"/>
                    <a:pt x="1415" y="306"/>
                    <a:pt x="1375" y="220"/>
                  </a:cubicBezTo>
                  <a:cubicBezTo>
                    <a:pt x="1368" y="204"/>
                    <a:pt x="1360" y="201"/>
                    <a:pt x="1343" y="206"/>
                  </a:cubicBezTo>
                  <a:cubicBezTo>
                    <a:pt x="1308" y="216"/>
                    <a:pt x="1272" y="226"/>
                    <a:pt x="1236" y="233"/>
                  </a:cubicBezTo>
                  <a:cubicBezTo>
                    <a:pt x="1168" y="244"/>
                    <a:pt x="1102" y="237"/>
                    <a:pt x="1038" y="215"/>
                  </a:cubicBezTo>
                  <a:cubicBezTo>
                    <a:pt x="961" y="188"/>
                    <a:pt x="893" y="146"/>
                    <a:pt x="830" y="95"/>
                  </a:cubicBezTo>
                  <a:cubicBezTo>
                    <a:pt x="783" y="57"/>
                    <a:pt x="797" y="59"/>
                    <a:pt x="752" y="95"/>
                  </a:cubicBezTo>
                  <a:cubicBezTo>
                    <a:pt x="664" y="164"/>
                    <a:pt x="571" y="221"/>
                    <a:pt x="457" y="233"/>
                  </a:cubicBezTo>
                  <a:cubicBezTo>
                    <a:pt x="410" y="238"/>
                    <a:pt x="360" y="233"/>
                    <a:pt x="312" y="228"/>
                  </a:cubicBezTo>
                  <a:cubicBezTo>
                    <a:pt x="285" y="225"/>
                    <a:pt x="258" y="213"/>
                    <a:pt x="231" y="204"/>
                  </a:cubicBezTo>
                  <a:cubicBezTo>
                    <a:pt x="221" y="201"/>
                    <a:pt x="216" y="201"/>
                    <a:pt x="211" y="213"/>
                  </a:cubicBezTo>
                  <a:cubicBezTo>
                    <a:pt x="183" y="289"/>
                    <a:pt x="151" y="363"/>
                    <a:pt x="125" y="440"/>
                  </a:cubicBezTo>
                  <a:cubicBezTo>
                    <a:pt x="109" y="487"/>
                    <a:pt x="102" y="538"/>
                    <a:pt x="86" y="586"/>
                  </a:cubicBezTo>
                  <a:cubicBezTo>
                    <a:pt x="79" y="610"/>
                    <a:pt x="90" y="615"/>
                    <a:pt x="107" y="623"/>
                  </a:cubicBezTo>
                  <a:cubicBezTo>
                    <a:pt x="126" y="632"/>
                    <a:pt x="145" y="642"/>
                    <a:pt x="162" y="655"/>
                  </a:cubicBezTo>
                  <a:cubicBezTo>
                    <a:pt x="218" y="697"/>
                    <a:pt x="236" y="767"/>
                    <a:pt x="184" y="827"/>
                  </a:cubicBezTo>
                  <a:cubicBezTo>
                    <a:pt x="153" y="862"/>
                    <a:pt x="114" y="883"/>
                    <a:pt x="71" y="898"/>
                  </a:cubicBezTo>
                  <a:cubicBezTo>
                    <a:pt x="55" y="903"/>
                    <a:pt x="46" y="911"/>
                    <a:pt x="50" y="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69" name="Freeform 195"/>
            <p:cNvSpPr>
              <a:spLocks noEditPoints="1"/>
            </p:cNvSpPr>
            <p:nvPr/>
          </p:nvSpPr>
          <p:spPr bwMode="auto">
            <a:xfrm>
              <a:off x="-3403197" y="10166746"/>
              <a:ext cx="922338" cy="1335088"/>
            </a:xfrm>
            <a:custGeom>
              <a:avLst/>
              <a:gdLst>
                <a:gd name="T0" fmla="*/ 175 w 292"/>
                <a:gd name="T1" fmla="*/ 237 h 423"/>
                <a:gd name="T2" fmla="*/ 235 w 292"/>
                <a:gd name="T3" fmla="*/ 165 h 423"/>
                <a:gd name="T4" fmla="*/ 229 w 292"/>
                <a:gd name="T5" fmla="*/ 259 h 423"/>
                <a:gd name="T6" fmla="*/ 224 w 292"/>
                <a:gd name="T7" fmla="*/ 286 h 423"/>
                <a:gd name="T8" fmla="*/ 288 w 292"/>
                <a:gd name="T9" fmla="*/ 256 h 423"/>
                <a:gd name="T10" fmla="*/ 263 w 292"/>
                <a:gd name="T11" fmla="*/ 297 h 423"/>
                <a:gd name="T12" fmla="*/ 291 w 292"/>
                <a:gd name="T13" fmla="*/ 394 h 423"/>
                <a:gd name="T14" fmla="*/ 202 w 292"/>
                <a:gd name="T15" fmla="*/ 423 h 423"/>
                <a:gd name="T16" fmla="*/ 238 w 292"/>
                <a:gd name="T17" fmla="*/ 399 h 423"/>
                <a:gd name="T18" fmla="*/ 205 w 292"/>
                <a:gd name="T19" fmla="*/ 376 h 423"/>
                <a:gd name="T20" fmla="*/ 152 w 292"/>
                <a:gd name="T21" fmla="*/ 378 h 423"/>
                <a:gd name="T22" fmla="*/ 204 w 292"/>
                <a:gd name="T23" fmla="*/ 310 h 423"/>
                <a:gd name="T24" fmla="*/ 217 w 292"/>
                <a:gd name="T25" fmla="*/ 208 h 423"/>
                <a:gd name="T26" fmla="*/ 139 w 292"/>
                <a:gd name="T27" fmla="*/ 326 h 423"/>
                <a:gd name="T28" fmla="*/ 119 w 292"/>
                <a:gd name="T29" fmla="*/ 374 h 423"/>
                <a:gd name="T30" fmla="*/ 83 w 292"/>
                <a:gd name="T31" fmla="*/ 339 h 423"/>
                <a:gd name="T32" fmla="*/ 155 w 292"/>
                <a:gd name="T33" fmla="*/ 171 h 423"/>
                <a:gd name="T34" fmla="*/ 128 w 292"/>
                <a:gd name="T35" fmla="*/ 158 h 423"/>
                <a:gd name="T36" fmla="*/ 117 w 292"/>
                <a:gd name="T37" fmla="*/ 206 h 423"/>
                <a:gd name="T38" fmla="*/ 101 w 292"/>
                <a:gd name="T39" fmla="*/ 263 h 423"/>
                <a:gd name="T40" fmla="*/ 23 w 292"/>
                <a:gd name="T41" fmla="*/ 203 h 423"/>
                <a:gd name="T42" fmla="*/ 0 w 292"/>
                <a:gd name="T43" fmla="*/ 116 h 423"/>
                <a:gd name="T44" fmla="*/ 103 w 292"/>
                <a:gd name="T45" fmla="*/ 70 h 423"/>
                <a:gd name="T46" fmla="*/ 109 w 292"/>
                <a:gd name="T47" fmla="*/ 6 h 423"/>
                <a:gd name="T48" fmla="*/ 144 w 292"/>
                <a:gd name="T49" fmla="*/ 72 h 423"/>
                <a:gd name="T50" fmla="*/ 173 w 292"/>
                <a:gd name="T51" fmla="*/ 19 h 423"/>
                <a:gd name="T52" fmla="*/ 219 w 292"/>
                <a:gd name="T53" fmla="*/ 28 h 423"/>
                <a:gd name="T54" fmla="*/ 207 w 292"/>
                <a:gd name="T55" fmla="*/ 164 h 423"/>
                <a:gd name="T56" fmla="*/ 136 w 292"/>
                <a:gd name="T57" fmla="*/ 276 h 423"/>
                <a:gd name="T58" fmla="*/ 138 w 292"/>
                <a:gd name="T59" fmla="*/ 289 h 423"/>
                <a:gd name="T60" fmla="*/ 202 w 292"/>
                <a:gd name="T61" fmla="*/ 43 h 423"/>
                <a:gd name="T62" fmla="*/ 147 w 292"/>
                <a:gd name="T63" fmla="*/ 91 h 423"/>
                <a:gd name="T64" fmla="*/ 186 w 292"/>
                <a:gd name="T65" fmla="*/ 128 h 423"/>
                <a:gd name="T66" fmla="*/ 205 w 292"/>
                <a:gd name="T67" fmla="*/ 8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2" h="423">
                  <a:moveTo>
                    <a:pt x="138" y="289"/>
                  </a:moveTo>
                  <a:cubicBezTo>
                    <a:pt x="150" y="272"/>
                    <a:pt x="163" y="254"/>
                    <a:pt x="175" y="237"/>
                  </a:cubicBezTo>
                  <a:cubicBezTo>
                    <a:pt x="188" y="219"/>
                    <a:pt x="201" y="200"/>
                    <a:pt x="215" y="182"/>
                  </a:cubicBezTo>
                  <a:cubicBezTo>
                    <a:pt x="220" y="175"/>
                    <a:pt x="227" y="168"/>
                    <a:pt x="235" y="165"/>
                  </a:cubicBezTo>
                  <a:cubicBezTo>
                    <a:pt x="251" y="158"/>
                    <a:pt x="262" y="167"/>
                    <a:pt x="258" y="183"/>
                  </a:cubicBezTo>
                  <a:cubicBezTo>
                    <a:pt x="250" y="209"/>
                    <a:pt x="239" y="234"/>
                    <a:pt x="229" y="259"/>
                  </a:cubicBezTo>
                  <a:cubicBezTo>
                    <a:pt x="226" y="266"/>
                    <a:pt x="222" y="274"/>
                    <a:pt x="219" y="281"/>
                  </a:cubicBezTo>
                  <a:cubicBezTo>
                    <a:pt x="220" y="283"/>
                    <a:pt x="222" y="284"/>
                    <a:pt x="224" y="286"/>
                  </a:cubicBezTo>
                  <a:cubicBezTo>
                    <a:pt x="238" y="276"/>
                    <a:pt x="251" y="266"/>
                    <a:pt x="265" y="258"/>
                  </a:cubicBezTo>
                  <a:cubicBezTo>
                    <a:pt x="271" y="255"/>
                    <a:pt x="280" y="257"/>
                    <a:pt x="288" y="256"/>
                  </a:cubicBezTo>
                  <a:cubicBezTo>
                    <a:pt x="287" y="264"/>
                    <a:pt x="287" y="274"/>
                    <a:pt x="283" y="281"/>
                  </a:cubicBezTo>
                  <a:cubicBezTo>
                    <a:pt x="279" y="288"/>
                    <a:pt x="270" y="291"/>
                    <a:pt x="263" y="297"/>
                  </a:cubicBezTo>
                  <a:cubicBezTo>
                    <a:pt x="248" y="310"/>
                    <a:pt x="247" y="319"/>
                    <a:pt x="263" y="332"/>
                  </a:cubicBezTo>
                  <a:cubicBezTo>
                    <a:pt x="282" y="349"/>
                    <a:pt x="289" y="370"/>
                    <a:pt x="291" y="394"/>
                  </a:cubicBezTo>
                  <a:cubicBezTo>
                    <a:pt x="292" y="407"/>
                    <a:pt x="289" y="415"/>
                    <a:pt x="273" y="416"/>
                  </a:cubicBezTo>
                  <a:cubicBezTo>
                    <a:pt x="251" y="417"/>
                    <a:pt x="229" y="420"/>
                    <a:pt x="202" y="423"/>
                  </a:cubicBezTo>
                  <a:cubicBezTo>
                    <a:pt x="211" y="417"/>
                    <a:pt x="216" y="413"/>
                    <a:pt x="221" y="410"/>
                  </a:cubicBezTo>
                  <a:cubicBezTo>
                    <a:pt x="227" y="406"/>
                    <a:pt x="233" y="404"/>
                    <a:pt x="238" y="399"/>
                  </a:cubicBezTo>
                  <a:cubicBezTo>
                    <a:pt x="267" y="374"/>
                    <a:pt x="266" y="355"/>
                    <a:pt x="232" y="332"/>
                  </a:cubicBezTo>
                  <a:cubicBezTo>
                    <a:pt x="223" y="346"/>
                    <a:pt x="212" y="361"/>
                    <a:pt x="205" y="376"/>
                  </a:cubicBezTo>
                  <a:cubicBezTo>
                    <a:pt x="189" y="414"/>
                    <a:pt x="181" y="418"/>
                    <a:pt x="136" y="404"/>
                  </a:cubicBezTo>
                  <a:cubicBezTo>
                    <a:pt x="142" y="395"/>
                    <a:pt x="146" y="386"/>
                    <a:pt x="152" y="378"/>
                  </a:cubicBezTo>
                  <a:cubicBezTo>
                    <a:pt x="169" y="355"/>
                    <a:pt x="186" y="334"/>
                    <a:pt x="203" y="311"/>
                  </a:cubicBezTo>
                  <a:cubicBezTo>
                    <a:pt x="203" y="311"/>
                    <a:pt x="204" y="310"/>
                    <a:pt x="204" y="310"/>
                  </a:cubicBezTo>
                  <a:cubicBezTo>
                    <a:pt x="210" y="277"/>
                    <a:pt x="216" y="244"/>
                    <a:pt x="222" y="211"/>
                  </a:cubicBezTo>
                  <a:cubicBezTo>
                    <a:pt x="221" y="210"/>
                    <a:pt x="219" y="209"/>
                    <a:pt x="217" y="208"/>
                  </a:cubicBezTo>
                  <a:cubicBezTo>
                    <a:pt x="210" y="216"/>
                    <a:pt x="200" y="223"/>
                    <a:pt x="194" y="232"/>
                  </a:cubicBezTo>
                  <a:cubicBezTo>
                    <a:pt x="175" y="263"/>
                    <a:pt x="157" y="294"/>
                    <a:pt x="139" y="326"/>
                  </a:cubicBezTo>
                  <a:cubicBezTo>
                    <a:pt x="135" y="334"/>
                    <a:pt x="136" y="344"/>
                    <a:pt x="132" y="353"/>
                  </a:cubicBezTo>
                  <a:cubicBezTo>
                    <a:pt x="129" y="361"/>
                    <a:pt x="124" y="374"/>
                    <a:pt x="119" y="374"/>
                  </a:cubicBezTo>
                  <a:cubicBezTo>
                    <a:pt x="105" y="375"/>
                    <a:pt x="91" y="371"/>
                    <a:pt x="77" y="369"/>
                  </a:cubicBezTo>
                  <a:cubicBezTo>
                    <a:pt x="79" y="359"/>
                    <a:pt x="79" y="347"/>
                    <a:pt x="83" y="339"/>
                  </a:cubicBezTo>
                  <a:cubicBezTo>
                    <a:pt x="109" y="293"/>
                    <a:pt x="135" y="248"/>
                    <a:pt x="163" y="203"/>
                  </a:cubicBezTo>
                  <a:cubicBezTo>
                    <a:pt x="172" y="188"/>
                    <a:pt x="167" y="179"/>
                    <a:pt x="155" y="171"/>
                  </a:cubicBezTo>
                  <a:cubicBezTo>
                    <a:pt x="149" y="167"/>
                    <a:pt x="146" y="160"/>
                    <a:pt x="141" y="157"/>
                  </a:cubicBezTo>
                  <a:cubicBezTo>
                    <a:pt x="138" y="155"/>
                    <a:pt x="129" y="156"/>
                    <a:pt x="128" y="158"/>
                  </a:cubicBezTo>
                  <a:cubicBezTo>
                    <a:pt x="125" y="170"/>
                    <a:pt x="123" y="182"/>
                    <a:pt x="121" y="195"/>
                  </a:cubicBezTo>
                  <a:cubicBezTo>
                    <a:pt x="120" y="199"/>
                    <a:pt x="121" y="204"/>
                    <a:pt x="117" y="206"/>
                  </a:cubicBezTo>
                  <a:cubicBezTo>
                    <a:pt x="111" y="213"/>
                    <a:pt x="101" y="218"/>
                    <a:pt x="99" y="226"/>
                  </a:cubicBezTo>
                  <a:cubicBezTo>
                    <a:pt x="96" y="236"/>
                    <a:pt x="100" y="247"/>
                    <a:pt x="101" y="263"/>
                  </a:cubicBezTo>
                  <a:cubicBezTo>
                    <a:pt x="90" y="258"/>
                    <a:pt x="81" y="256"/>
                    <a:pt x="75" y="251"/>
                  </a:cubicBezTo>
                  <a:cubicBezTo>
                    <a:pt x="58" y="236"/>
                    <a:pt x="42" y="221"/>
                    <a:pt x="23" y="203"/>
                  </a:cubicBezTo>
                  <a:cubicBezTo>
                    <a:pt x="35" y="189"/>
                    <a:pt x="54" y="199"/>
                    <a:pt x="71" y="198"/>
                  </a:cubicBezTo>
                  <a:cubicBezTo>
                    <a:pt x="75" y="176"/>
                    <a:pt x="67" y="167"/>
                    <a:pt x="0" y="116"/>
                  </a:cubicBezTo>
                  <a:cubicBezTo>
                    <a:pt x="22" y="116"/>
                    <a:pt x="41" y="114"/>
                    <a:pt x="60" y="117"/>
                  </a:cubicBezTo>
                  <a:cubicBezTo>
                    <a:pt x="98" y="123"/>
                    <a:pt x="112" y="108"/>
                    <a:pt x="103" y="70"/>
                  </a:cubicBezTo>
                  <a:cubicBezTo>
                    <a:pt x="99" y="52"/>
                    <a:pt x="98" y="33"/>
                    <a:pt x="95" y="12"/>
                  </a:cubicBezTo>
                  <a:cubicBezTo>
                    <a:pt x="97" y="11"/>
                    <a:pt x="103" y="8"/>
                    <a:pt x="109" y="6"/>
                  </a:cubicBezTo>
                  <a:cubicBezTo>
                    <a:pt x="139" y="0"/>
                    <a:pt x="151" y="11"/>
                    <a:pt x="145" y="41"/>
                  </a:cubicBezTo>
                  <a:cubicBezTo>
                    <a:pt x="143" y="50"/>
                    <a:pt x="141" y="60"/>
                    <a:pt x="144" y="72"/>
                  </a:cubicBezTo>
                  <a:cubicBezTo>
                    <a:pt x="149" y="65"/>
                    <a:pt x="154" y="58"/>
                    <a:pt x="157" y="51"/>
                  </a:cubicBezTo>
                  <a:cubicBezTo>
                    <a:pt x="163" y="40"/>
                    <a:pt x="165" y="27"/>
                    <a:pt x="173" y="19"/>
                  </a:cubicBezTo>
                  <a:cubicBezTo>
                    <a:pt x="179" y="11"/>
                    <a:pt x="192" y="1"/>
                    <a:pt x="200" y="2"/>
                  </a:cubicBezTo>
                  <a:cubicBezTo>
                    <a:pt x="208" y="5"/>
                    <a:pt x="219" y="19"/>
                    <a:pt x="219" y="28"/>
                  </a:cubicBezTo>
                  <a:cubicBezTo>
                    <a:pt x="222" y="65"/>
                    <a:pt x="221" y="101"/>
                    <a:pt x="220" y="138"/>
                  </a:cubicBezTo>
                  <a:cubicBezTo>
                    <a:pt x="219" y="147"/>
                    <a:pt x="214" y="159"/>
                    <a:pt x="207" y="164"/>
                  </a:cubicBezTo>
                  <a:cubicBezTo>
                    <a:pt x="187" y="175"/>
                    <a:pt x="178" y="194"/>
                    <a:pt x="168" y="213"/>
                  </a:cubicBezTo>
                  <a:cubicBezTo>
                    <a:pt x="158" y="234"/>
                    <a:pt x="146" y="255"/>
                    <a:pt x="136" y="276"/>
                  </a:cubicBezTo>
                  <a:cubicBezTo>
                    <a:pt x="134" y="279"/>
                    <a:pt x="134" y="283"/>
                    <a:pt x="134" y="287"/>
                  </a:cubicBezTo>
                  <a:cubicBezTo>
                    <a:pt x="135" y="288"/>
                    <a:pt x="137" y="288"/>
                    <a:pt x="138" y="289"/>
                  </a:cubicBezTo>
                  <a:close/>
                  <a:moveTo>
                    <a:pt x="205" y="83"/>
                  </a:moveTo>
                  <a:cubicBezTo>
                    <a:pt x="204" y="71"/>
                    <a:pt x="204" y="57"/>
                    <a:pt x="202" y="43"/>
                  </a:cubicBezTo>
                  <a:cubicBezTo>
                    <a:pt x="200" y="33"/>
                    <a:pt x="192" y="27"/>
                    <a:pt x="185" y="35"/>
                  </a:cubicBezTo>
                  <a:cubicBezTo>
                    <a:pt x="171" y="53"/>
                    <a:pt x="158" y="71"/>
                    <a:pt x="147" y="91"/>
                  </a:cubicBezTo>
                  <a:cubicBezTo>
                    <a:pt x="145" y="95"/>
                    <a:pt x="149" y="107"/>
                    <a:pt x="154" y="110"/>
                  </a:cubicBezTo>
                  <a:cubicBezTo>
                    <a:pt x="163" y="118"/>
                    <a:pt x="175" y="121"/>
                    <a:pt x="186" y="128"/>
                  </a:cubicBezTo>
                  <a:cubicBezTo>
                    <a:pt x="198" y="135"/>
                    <a:pt x="204" y="129"/>
                    <a:pt x="205" y="118"/>
                  </a:cubicBezTo>
                  <a:cubicBezTo>
                    <a:pt x="206" y="107"/>
                    <a:pt x="205" y="97"/>
                    <a:pt x="20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70" name="Freeform 196"/>
            <p:cNvSpPr/>
            <p:nvPr/>
          </p:nvSpPr>
          <p:spPr bwMode="auto">
            <a:xfrm>
              <a:off x="-8111722" y="10271521"/>
              <a:ext cx="1470025" cy="1158875"/>
            </a:xfrm>
            <a:custGeom>
              <a:avLst/>
              <a:gdLst>
                <a:gd name="T0" fmla="*/ 316 w 466"/>
                <a:gd name="T1" fmla="*/ 79 h 367"/>
                <a:gd name="T2" fmla="*/ 329 w 466"/>
                <a:gd name="T3" fmla="*/ 108 h 367"/>
                <a:gd name="T4" fmla="*/ 371 w 466"/>
                <a:gd name="T5" fmla="*/ 137 h 367"/>
                <a:gd name="T6" fmla="*/ 351 w 466"/>
                <a:gd name="T7" fmla="*/ 142 h 367"/>
                <a:gd name="T8" fmla="*/ 309 w 466"/>
                <a:gd name="T9" fmla="*/ 139 h 367"/>
                <a:gd name="T10" fmla="*/ 271 w 466"/>
                <a:gd name="T11" fmla="*/ 164 h 367"/>
                <a:gd name="T12" fmla="*/ 258 w 466"/>
                <a:gd name="T13" fmla="*/ 306 h 367"/>
                <a:gd name="T14" fmla="*/ 286 w 466"/>
                <a:gd name="T15" fmla="*/ 341 h 367"/>
                <a:gd name="T16" fmla="*/ 314 w 466"/>
                <a:gd name="T17" fmla="*/ 362 h 367"/>
                <a:gd name="T18" fmla="*/ 313 w 466"/>
                <a:gd name="T19" fmla="*/ 367 h 367"/>
                <a:gd name="T20" fmla="*/ 296 w 466"/>
                <a:gd name="T21" fmla="*/ 366 h 367"/>
                <a:gd name="T22" fmla="*/ 225 w 466"/>
                <a:gd name="T23" fmla="*/ 347 h 367"/>
                <a:gd name="T24" fmla="*/ 200 w 466"/>
                <a:gd name="T25" fmla="*/ 318 h 367"/>
                <a:gd name="T26" fmla="*/ 234 w 466"/>
                <a:gd name="T27" fmla="*/ 191 h 367"/>
                <a:gd name="T28" fmla="*/ 253 w 466"/>
                <a:gd name="T29" fmla="*/ 143 h 367"/>
                <a:gd name="T30" fmla="*/ 230 w 466"/>
                <a:gd name="T31" fmla="*/ 159 h 367"/>
                <a:gd name="T32" fmla="*/ 156 w 466"/>
                <a:gd name="T33" fmla="*/ 219 h 367"/>
                <a:gd name="T34" fmla="*/ 53 w 466"/>
                <a:gd name="T35" fmla="*/ 243 h 367"/>
                <a:gd name="T36" fmla="*/ 0 w 466"/>
                <a:gd name="T37" fmla="*/ 185 h 367"/>
                <a:gd name="T38" fmla="*/ 28 w 466"/>
                <a:gd name="T39" fmla="*/ 201 h 367"/>
                <a:gd name="T40" fmla="*/ 114 w 466"/>
                <a:gd name="T41" fmla="*/ 207 h 367"/>
                <a:gd name="T42" fmla="*/ 178 w 466"/>
                <a:gd name="T43" fmla="*/ 167 h 367"/>
                <a:gd name="T44" fmla="*/ 195 w 466"/>
                <a:gd name="T45" fmla="*/ 146 h 367"/>
                <a:gd name="T46" fmla="*/ 138 w 466"/>
                <a:gd name="T47" fmla="*/ 157 h 367"/>
                <a:gd name="T48" fmla="*/ 94 w 466"/>
                <a:gd name="T49" fmla="*/ 140 h 367"/>
                <a:gd name="T50" fmla="*/ 106 w 466"/>
                <a:gd name="T51" fmla="*/ 73 h 367"/>
                <a:gd name="T52" fmla="*/ 147 w 466"/>
                <a:gd name="T53" fmla="*/ 101 h 367"/>
                <a:gd name="T54" fmla="*/ 217 w 466"/>
                <a:gd name="T55" fmla="*/ 108 h 367"/>
                <a:gd name="T56" fmla="*/ 242 w 466"/>
                <a:gd name="T57" fmla="*/ 96 h 367"/>
                <a:gd name="T58" fmla="*/ 284 w 466"/>
                <a:gd name="T59" fmla="*/ 51 h 367"/>
                <a:gd name="T60" fmla="*/ 306 w 466"/>
                <a:gd name="T61" fmla="*/ 39 h 367"/>
                <a:gd name="T62" fmla="*/ 306 w 466"/>
                <a:gd name="T63" fmla="*/ 1 h 367"/>
                <a:gd name="T64" fmla="*/ 323 w 466"/>
                <a:gd name="T65" fmla="*/ 2 h 367"/>
                <a:gd name="T66" fmla="*/ 417 w 466"/>
                <a:gd name="T67" fmla="*/ 32 h 367"/>
                <a:gd name="T68" fmla="*/ 457 w 466"/>
                <a:gd name="T69" fmla="*/ 54 h 367"/>
                <a:gd name="T70" fmla="*/ 457 w 466"/>
                <a:gd name="T71" fmla="*/ 73 h 367"/>
                <a:gd name="T72" fmla="*/ 442 w 466"/>
                <a:gd name="T73" fmla="*/ 79 h 367"/>
                <a:gd name="T74" fmla="*/ 316 w 466"/>
                <a:gd name="T75" fmla="*/ 79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66" h="367">
                  <a:moveTo>
                    <a:pt x="316" y="79"/>
                  </a:moveTo>
                  <a:cubicBezTo>
                    <a:pt x="309" y="91"/>
                    <a:pt x="309" y="101"/>
                    <a:pt x="329" y="108"/>
                  </a:cubicBezTo>
                  <a:cubicBezTo>
                    <a:pt x="343" y="113"/>
                    <a:pt x="355" y="126"/>
                    <a:pt x="371" y="137"/>
                  </a:cubicBezTo>
                  <a:cubicBezTo>
                    <a:pt x="363" y="139"/>
                    <a:pt x="357" y="142"/>
                    <a:pt x="351" y="142"/>
                  </a:cubicBezTo>
                  <a:cubicBezTo>
                    <a:pt x="337" y="141"/>
                    <a:pt x="323" y="141"/>
                    <a:pt x="309" y="139"/>
                  </a:cubicBezTo>
                  <a:cubicBezTo>
                    <a:pt x="280" y="135"/>
                    <a:pt x="282" y="135"/>
                    <a:pt x="271" y="164"/>
                  </a:cubicBezTo>
                  <a:cubicBezTo>
                    <a:pt x="255" y="210"/>
                    <a:pt x="261" y="258"/>
                    <a:pt x="258" y="306"/>
                  </a:cubicBezTo>
                  <a:cubicBezTo>
                    <a:pt x="257" y="317"/>
                    <a:pt x="275" y="330"/>
                    <a:pt x="286" y="341"/>
                  </a:cubicBezTo>
                  <a:cubicBezTo>
                    <a:pt x="294" y="349"/>
                    <a:pt x="304" y="355"/>
                    <a:pt x="314" y="362"/>
                  </a:cubicBezTo>
                  <a:cubicBezTo>
                    <a:pt x="314" y="363"/>
                    <a:pt x="313" y="365"/>
                    <a:pt x="313" y="367"/>
                  </a:cubicBezTo>
                  <a:cubicBezTo>
                    <a:pt x="307" y="367"/>
                    <a:pt x="301" y="367"/>
                    <a:pt x="296" y="366"/>
                  </a:cubicBezTo>
                  <a:cubicBezTo>
                    <a:pt x="272" y="360"/>
                    <a:pt x="249" y="353"/>
                    <a:pt x="225" y="347"/>
                  </a:cubicBezTo>
                  <a:cubicBezTo>
                    <a:pt x="210" y="343"/>
                    <a:pt x="202" y="335"/>
                    <a:pt x="200" y="318"/>
                  </a:cubicBezTo>
                  <a:cubicBezTo>
                    <a:pt x="196" y="271"/>
                    <a:pt x="215" y="231"/>
                    <a:pt x="234" y="191"/>
                  </a:cubicBezTo>
                  <a:cubicBezTo>
                    <a:pt x="241" y="176"/>
                    <a:pt x="249" y="161"/>
                    <a:pt x="253" y="143"/>
                  </a:cubicBezTo>
                  <a:cubicBezTo>
                    <a:pt x="245" y="148"/>
                    <a:pt x="237" y="153"/>
                    <a:pt x="230" y="159"/>
                  </a:cubicBezTo>
                  <a:cubicBezTo>
                    <a:pt x="205" y="179"/>
                    <a:pt x="182" y="200"/>
                    <a:pt x="156" y="219"/>
                  </a:cubicBezTo>
                  <a:cubicBezTo>
                    <a:pt x="125" y="241"/>
                    <a:pt x="89" y="244"/>
                    <a:pt x="53" y="243"/>
                  </a:cubicBezTo>
                  <a:cubicBezTo>
                    <a:pt x="28" y="242"/>
                    <a:pt x="4" y="215"/>
                    <a:pt x="0" y="185"/>
                  </a:cubicBezTo>
                  <a:cubicBezTo>
                    <a:pt x="10" y="191"/>
                    <a:pt x="19" y="195"/>
                    <a:pt x="28" y="201"/>
                  </a:cubicBezTo>
                  <a:cubicBezTo>
                    <a:pt x="55" y="219"/>
                    <a:pt x="84" y="225"/>
                    <a:pt x="114" y="207"/>
                  </a:cubicBezTo>
                  <a:cubicBezTo>
                    <a:pt x="136" y="195"/>
                    <a:pt x="157" y="181"/>
                    <a:pt x="178" y="167"/>
                  </a:cubicBezTo>
                  <a:cubicBezTo>
                    <a:pt x="184" y="163"/>
                    <a:pt x="187" y="155"/>
                    <a:pt x="195" y="146"/>
                  </a:cubicBezTo>
                  <a:cubicBezTo>
                    <a:pt x="173" y="150"/>
                    <a:pt x="156" y="155"/>
                    <a:pt x="138" y="157"/>
                  </a:cubicBezTo>
                  <a:cubicBezTo>
                    <a:pt x="121" y="158"/>
                    <a:pt x="103" y="160"/>
                    <a:pt x="94" y="140"/>
                  </a:cubicBezTo>
                  <a:cubicBezTo>
                    <a:pt x="83" y="117"/>
                    <a:pt x="88" y="91"/>
                    <a:pt x="106" y="73"/>
                  </a:cubicBezTo>
                  <a:cubicBezTo>
                    <a:pt x="114" y="91"/>
                    <a:pt x="128" y="99"/>
                    <a:pt x="147" y="101"/>
                  </a:cubicBezTo>
                  <a:cubicBezTo>
                    <a:pt x="171" y="103"/>
                    <a:pt x="194" y="107"/>
                    <a:pt x="217" y="108"/>
                  </a:cubicBezTo>
                  <a:cubicBezTo>
                    <a:pt x="225" y="108"/>
                    <a:pt x="236" y="102"/>
                    <a:pt x="242" y="96"/>
                  </a:cubicBezTo>
                  <a:cubicBezTo>
                    <a:pt x="257" y="82"/>
                    <a:pt x="270" y="65"/>
                    <a:pt x="284" y="51"/>
                  </a:cubicBezTo>
                  <a:cubicBezTo>
                    <a:pt x="289" y="46"/>
                    <a:pt x="297" y="43"/>
                    <a:pt x="306" y="39"/>
                  </a:cubicBezTo>
                  <a:cubicBezTo>
                    <a:pt x="306" y="30"/>
                    <a:pt x="306" y="17"/>
                    <a:pt x="306" y="1"/>
                  </a:cubicBezTo>
                  <a:cubicBezTo>
                    <a:pt x="312" y="1"/>
                    <a:pt x="318" y="0"/>
                    <a:pt x="323" y="2"/>
                  </a:cubicBezTo>
                  <a:cubicBezTo>
                    <a:pt x="354" y="11"/>
                    <a:pt x="386" y="21"/>
                    <a:pt x="417" y="32"/>
                  </a:cubicBezTo>
                  <a:cubicBezTo>
                    <a:pt x="431" y="37"/>
                    <a:pt x="444" y="46"/>
                    <a:pt x="457" y="54"/>
                  </a:cubicBezTo>
                  <a:cubicBezTo>
                    <a:pt x="466" y="59"/>
                    <a:pt x="465" y="67"/>
                    <a:pt x="457" y="73"/>
                  </a:cubicBezTo>
                  <a:cubicBezTo>
                    <a:pt x="452" y="75"/>
                    <a:pt x="447" y="79"/>
                    <a:pt x="442" y="79"/>
                  </a:cubicBezTo>
                  <a:cubicBezTo>
                    <a:pt x="401" y="79"/>
                    <a:pt x="360" y="79"/>
                    <a:pt x="316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71" name="Freeform 197"/>
            <p:cNvSpPr/>
            <p:nvPr/>
          </p:nvSpPr>
          <p:spPr bwMode="auto">
            <a:xfrm>
              <a:off x="-6370235" y="10909696"/>
              <a:ext cx="976313" cy="1274763"/>
            </a:xfrm>
            <a:custGeom>
              <a:avLst/>
              <a:gdLst>
                <a:gd name="T0" fmla="*/ 69 w 309"/>
                <a:gd name="T1" fmla="*/ 94 h 404"/>
                <a:gd name="T2" fmla="*/ 85 w 309"/>
                <a:gd name="T3" fmla="*/ 116 h 404"/>
                <a:gd name="T4" fmla="*/ 114 w 309"/>
                <a:gd name="T5" fmla="*/ 143 h 404"/>
                <a:gd name="T6" fmla="*/ 150 w 309"/>
                <a:gd name="T7" fmla="*/ 149 h 404"/>
                <a:gd name="T8" fmla="*/ 163 w 309"/>
                <a:gd name="T9" fmla="*/ 129 h 404"/>
                <a:gd name="T10" fmla="*/ 167 w 309"/>
                <a:gd name="T11" fmla="*/ 88 h 404"/>
                <a:gd name="T12" fmla="*/ 198 w 309"/>
                <a:gd name="T13" fmla="*/ 25 h 404"/>
                <a:gd name="T14" fmla="*/ 217 w 309"/>
                <a:gd name="T15" fmla="*/ 2 h 404"/>
                <a:gd name="T16" fmla="*/ 237 w 309"/>
                <a:gd name="T17" fmla="*/ 17 h 404"/>
                <a:gd name="T18" fmla="*/ 261 w 309"/>
                <a:gd name="T19" fmla="*/ 64 h 404"/>
                <a:gd name="T20" fmla="*/ 292 w 309"/>
                <a:gd name="T21" fmla="*/ 60 h 404"/>
                <a:gd name="T22" fmla="*/ 304 w 309"/>
                <a:gd name="T23" fmla="*/ 67 h 404"/>
                <a:gd name="T24" fmla="*/ 302 w 309"/>
                <a:gd name="T25" fmla="*/ 81 h 404"/>
                <a:gd name="T26" fmla="*/ 228 w 309"/>
                <a:gd name="T27" fmla="*/ 126 h 404"/>
                <a:gd name="T28" fmla="*/ 208 w 309"/>
                <a:gd name="T29" fmla="*/ 134 h 404"/>
                <a:gd name="T30" fmla="*/ 211 w 309"/>
                <a:gd name="T31" fmla="*/ 140 h 404"/>
                <a:gd name="T32" fmla="*/ 285 w 309"/>
                <a:gd name="T33" fmla="*/ 131 h 404"/>
                <a:gd name="T34" fmla="*/ 298 w 309"/>
                <a:gd name="T35" fmla="*/ 130 h 404"/>
                <a:gd name="T36" fmla="*/ 309 w 309"/>
                <a:gd name="T37" fmla="*/ 136 h 404"/>
                <a:gd name="T38" fmla="*/ 298 w 309"/>
                <a:gd name="T39" fmla="*/ 145 h 404"/>
                <a:gd name="T40" fmla="*/ 220 w 309"/>
                <a:gd name="T41" fmla="*/ 157 h 404"/>
                <a:gd name="T42" fmla="*/ 185 w 309"/>
                <a:gd name="T43" fmla="*/ 196 h 404"/>
                <a:gd name="T44" fmla="*/ 202 w 309"/>
                <a:gd name="T45" fmla="*/ 198 h 404"/>
                <a:gd name="T46" fmla="*/ 223 w 309"/>
                <a:gd name="T47" fmla="*/ 200 h 404"/>
                <a:gd name="T48" fmla="*/ 208 w 309"/>
                <a:gd name="T49" fmla="*/ 214 h 404"/>
                <a:gd name="T50" fmla="*/ 193 w 309"/>
                <a:gd name="T51" fmla="*/ 218 h 404"/>
                <a:gd name="T52" fmla="*/ 176 w 309"/>
                <a:gd name="T53" fmla="*/ 227 h 404"/>
                <a:gd name="T54" fmla="*/ 185 w 309"/>
                <a:gd name="T55" fmla="*/ 249 h 404"/>
                <a:gd name="T56" fmla="*/ 173 w 309"/>
                <a:gd name="T57" fmla="*/ 258 h 404"/>
                <a:gd name="T58" fmla="*/ 168 w 309"/>
                <a:gd name="T59" fmla="*/ 272 h 404"/>
                <a:gd name="T60" fmla="*/ 179 w 309"/>
                <a:gd name="T61" fmla="*/ 278 h 404"/>
                <a:gd name="T62" fmla="*/ 220 w 309"/>
                <a:gd name="T63" fmla="*/ 273 h 404"/>
                <a:gd name="T64" fmla="*/ 228 w 309"/>
                <a:gd name="T65" fmla="*/ 258 h 404"/>
                <a:gd name="T66" fmla="*/ 220 w 309"/>
                <a:gd name="T67" fmla="*/ 233 h 404"/>
                <a:gd name="T68" fmla="*/ 277 w 309"/>
                <a:gd name="T69" fmla="*/ 263 h 404"/>
                <a:gd name="T70" fmla="*/ 278 w 309"/>
                <a:gd name="T71" fmla="*/ 280 h 404"/>
                <a:gd name="T72" fmla="*/ 249 w 309"/>
                <a:gd name="T73" fmla="*/ 293 h 404"/>
                <a:gd name="T74" fmla="*/ 174 w 309"/>
                <a:gd name="T75" fmla="*/ 304 h 404"/>
                <a:gd name="T76" fmla="*/ 157 w 309"/>
                <a:gd name="T77" fmla="*/ 330 h 404"/>
                <a:gd name="T78" fmla="*/ 126 w 309"/>
                <a:gd name="T79" fmla="*/ 392 h 404"/>
                <a:gd name="T80" fmla="*/ 98 w 309"/>
                <a:gd name="T81" fmla="*/ 385 h 404"/>
                <a:gd name="T82" fmla="*/ 104 w 309"/>
                <a:gd name="T83" fmla="*/ 333 h 404"/>
                <a:gd name="T84" fmla="*/ 108 w 309"/>
                <a:gd name="T85" fmla="*/ 319 h 404"/>
                <a:gd name="T86" fmla="*/ 97 w 309"/>
                <a:gd name="T87" fmla="*/ 315 h 404"/>
                <a:gd name="T88" fmla="*/ 56 w 309"/>
                <a:gd name="T89" fmla="*/ 291 h 404"/>
                <a:gd name="T90" fmla="*/ 78 w 309"/>
                <a:gd name="T91" fmla="*/ 288 h 404"/>
                <a:gd name="T92" fmla="*/ 100 w 309"/>
                <a:gd name="T93" fmla="*/ 288 h 404"/>
                <a:gd name="T94" fmla="*/ 123 w 309"/>
                <a:gd name="T95" fmla="*/ 245 h 404"/>
                <a:gd name="T96" fmla="*/ 134 w 309"/>
                <a:gd name="T97" fmla="*/ 211 h 404"/>
                <a:gd name="T98" fmla="*/ 145 w 309"/>
                <a:gd name="T99" fmla="*/ 181 h 404"/>
                <a:gd name="T100" fmla="*/ 109 w 309"/>
                <a:gd name="T101" fmla="*/ 161 h 404"/>
                <a:gd name="T102" fmla="*/ 81 w 309"/>
                <a:gd name="T103" fmla="*/ 175 h 404"/>
                <a:gd name="T104" fmla="*/ 64 w 309"/>
                <a:gd name="T105" fmla="*/ 232 h 404"/>
                <a:gd name="T106" fmla="*/ 21 w 309"/>
                <a:gd name="T107" fmla="*/ 315 h 404"/>
                <a:gd name="T108" fmla="*/ 8 w 309"/>
                <a:gd name="T109" fmla="*/ 320 h 404"/>
                <a:gd name="T110" fmla="*/ 1 w 309"/>
                <a:gd name="T111" fmla="*/ 308 h 404"/>
                <a:gd name="T112" fmla="*/ 13 w 309"/>
                <a:gd name="T113" fmla="*/ 265 h 404"/>
                <a:gd name="T114" fmla="*/ 58 w 309"/>
                <a:gd name="T115" fmla="*/ 164 h 404"/>
                <a:gd name="T116" fmla="*/ 55 w 309"/>
                <a:gd name="T117" fmla="*/ 135 h 404"/>
                <a:gd name="T118" fmla="*/ 69 w 309"/>
                <a:gd name="T119" fmla="*/ 9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9" h="404">
                  <a:moveTo>
                    <a:pt x="69" y="94"/>
                  </a:moveTo>
                  <a:cubicBezTo>
                    <a:pt x="75" y="103"/>
                    <a:pt x="80" y="110"/>
                    <a:pt x="85" y="116"/>
                  </a:cubicBezTo>
                  <a:cubicBezTo>
                    <a:pt x="94" y="126"/>
                    <a:pt x="103" y="137"/>
                    <a:pt x="114" y="143"/>
                  </a:cubicBezTo>
                  <a:cubicBezTo>
                    <a:pt x="125" y="148"/>
                    <a:pt x="138" y="151"/>
                    <a:pt x="150" y="149"/>
                  </a:cubicBezTo>
                  <a:cubicBezTo>
                    <a:pt x="155" y="149"/>
                    <a:pt x="161" y="137"/>
                    <a:pt x="163" y="129"/>
                  </a:cubicBezTo>
                  <a:cubicBezTo>
                    <a:pt x="166" y="118"/>
                    <a:pt x="166" y="106"/>
                    <a:pt x="167" y="88"/>
                  </a:cubicBezTo>
                  <a:cubicBezTo>
                    <a:pt x="186" y="77"/>
                    <a:pt x="186" y="48"/>
                    <a:pt x="198" y="25"/>
                  </a:cubicBezTo>
                  <a:cubicBezTo>
                    <a:pt x="203" y="16"/>
                    <a:pt x="209" y="6"/>
                    <a:pt x="217" y="2"/>
                  </a:cubicBezTo>
                  <a:cubicBezTo>
                    <a:pt x="220" y="0"/>
                    <a:pt x="233" y="10"/>
                    <a:pt x="237" y="17"/>
                  </a:cubicBezTo>
                  <a:cubicBezTo>
                    <a:pt x="246" y="31"/>
                    <a:pt x="252" y="47"/>
                    <a:pt x="261" y="64"/>
                  </a:cubicBezTo>
                  <a:cubicBezTo>
                    <a:pt x="268" y="63"/>
                    <a:pt x="280" y="61"/>
                    <a:pt x="292" y="60"/>
                  </a:cubicBezTo>
                  <a:cubicBezTo>
                    <a:pt x="296" y="60"/>
                    <a:pt x="303" y="64"/>
                    <a:pt x="304" y="67"/>
                  </a:cubicBezTo>
                  <a:cubicBezTo>
                    <a:pt x="306" y="71"/>
                    <a:pt x="305" y="79"/>
                    <a:pt x="302" y="81"/>
                  </a:cubicBezTo>
                  <a:cubicBezTo>
                    <a:pt x="279" y="100"/>
                    <a:pt x="259" y="122"/>
                    <a:pt x="228" y="126"/>
                  </a:cubicBezTo>
                  <a:cubicBezTo>
                    <a:pt x="221" y="127"/>
                    <a:pt x="215" y="131"/>
                    <a:pt x="208" y="134"/>
                  </a:cubicBezTo>
                  <a:cubicBezTo>
                    <a:pt x="209" y="136"/>
                    <a:pt x="210" y="138"/>
                    <a:pt x="211" y="140"/>
                  </a:cubicBezTo>
                  <a:cubicBezTo>
                    <a:pt x="235" y="137"/>
                    <a:pt x="260" y="134"/>
                    <a:pt x="285" y="131"/>
                  </a:cubicBezTo>
                  <a:cubicBezTo>
                    <a:pt x="289" y="130"/>
                    <a:pt x="294" y="129"/>
                    <a:pt x="298" y="130"/>
                  </a:cubicBezTo>
                  <a:cubicBezTo>
                    <a:pt x="302" y="131"/>
                    <a:pt x="306" y="134"/>
                    <a:pt x="309" y="136"/>
                  </a:cubicBezTo>
                  <a:cubicBezTo>
                    <a:pt x="306" y="139"/>
                    <a:pt x="302" y="144"/>
                    <a:pt x="298" y="145"/>
                  </a:cubicBezTo>
                  <a:cubicBezTo>
                    <a:pt x="272" y="149"/>
                    <a:pt x="246" y="153"/>
                    <a:pt x="220" y="157"/>
                  </a:cubicBezTo>
                  <a:cubicBezTo>
                    <a:pt x="195" y="162"/>
                    <a:pt x="184" y="174"/>
                    <a:pt x="185" y="196"/>
                  </a:cubicBezTo>
                  <a:cubicBezTo>
                    <a:pt x="191" y="197"/>
                    <a:pt x="196" y="198"/>
                    <a:pt x="202" y="198"/>
                  </a:cubicBezTo>
                  <a:cubicBezTo>
                    <a:pt x="208" y="197"/>
                    <a:pt x="214" y="196"/>
                    <a:pt x="223" y="200"/>
                  </a:cubicBezTo>
                  <a:cubicBezTo>
                    <a:pt x="218" y="205"/>
                    <a:pt x="214" y="211"/>
                    <a:pt x="208" y="214"/>
                  </a:cubicBezTo>
                  <a:cubicBezTo>
                    <a:pt x="204" y="217"/>
                    <a:pt x="197" y="216"/>
                    <a:pt x="193" y="218"/>
                  </a:cubicBezTo>
                  <a:cubicBezTo>
                    <a:pt x="186" y="220"/>
                    <a:pt x="177" y="223"/>
                    <a:pt x="176" y="227"/>
                  </a:cubicBezTo>
                  <a:cubicBezTo>
                    <a:pt x="174" y="233"/>
                    <a:pt x="181" y="240"/>
                    <a:pt x="185" y="249"/>
                  </a:cubicBezTo>
                  <a:cubicBezTo>
                    <a:pt x="183" y="251"/>
                    <a:pt x="177" y="254"/>
                    <a:pt x="173" y="258"/>
                  </a:cubicBezTo>
                  <a:cubicBezTo>
                    <a:pt x="170" y="262"/>
                    <a:pt x="168" y="267"/>
                    <a:pt x="168" y="272"/>
                  </a:cubicBezTo>
                  <a:cubicBezTo>
                    <a:pt x="169" y="274"/>
                    <a:pt x="175" y="278"/>
                    <a:pt x="179" y="278"/>
                  </a:cubicBezTo>
                  <a:cubicBezTo>
                    <a:pt x="193" y="277"/>
                    <a:pt x="207" y="276"/>
                    <a:pt x="220" y="273"/>
                  </a:cubicBezTo>
                  <a:cubicBezTo>
                    <a:pt x="224" y="272"/>
                    <a:pt x="228" y="263"/>
                    <a:pt x="228" y="258"/>
                  </a:cubicBezTo>
                  <a:cubicBezTo>
                    <a:pt x="227" y="249"/>
                    <a:pt x="223" y="241"/>
                    <a:pt x="220" y="233"/>
                  </a:cubicBezTo>
                  <a:cubicBezTo>
                    <a:pt x="239" y="243"/>
                    <a:pt x="259" y="252"/>
                    <a:pt x="277" y="263"/>
                  </a:cubicBezTo>
                  <a:cubicBezTo>
                    <a:pt x="280" y="265"/>
                    <a:pt x="281" y="278"/>
                    <a:pt x="278" y="280"/>
                  </a:cubicBezTo>
                  <a:cubicBezTo>
                    <a:pt x="269" y="286"/>
                    <a:pt x="259" y="291"/>
                    <a:pt x="249" y="293"/>
                  </a:cubicBezTo>
                  <a:cubicBezTo>
                    <a:pt x="224" y="298"/>
                    <a:pt x="199" y="301"/>
                    <a:pt x="174" y="304"/>
                  </a:cubicBezTo>
                  <a:cubicBezTo>
                    <a:pt x="157" y="306"/>
                    <a:pt x="158" y="319"/>
                    <a:pt x="157" y="330"/>
                  </a:cubicBezTo>
                  <a:cubicBezTo>
                    <a:pt x="155" y="356"/>
                    <a:pt x="146" y="376"/>
                    <a:pt x="126" y="392"/>
                  </a:cubicBezTo>
                  <a:cubicBezTo>
                    <a:pt x="112" y="404"/>
                    <a:pt x="104" y="402"/>
                    <a:pt x="98" y="385"/>
                  </a:cubicBezTo>
                  <a:cubicBezTo>
                    <a:pt x="91" y="367"/>
                    <a:pt x="88" y="349"/>
                    <a:pt x="104" y="333"/>
                  </a:cubicBezTo>
                  <a:cubicBezTo>
                    <a:pt x="107" y="330"/>
                    <a:pt x="108" y="324"/>
                    <a:pt x="108" y="319"/>
                  </a:cubicBezTo>
                  <a:cubicBezTo>
                    <a:pt x="108" y="318"/>
                    <a:pt x="100" y="314"/>
                    <a:pt x="97" y="315"/>
                  </a:cubicBezTo>
                  <a:cubicBezTo>
                    <a:pt x="73" y="328"/>
                    <a:pt x="70" y="306"/>
                    <a:pt x="56" y="291"/>
                  </a:cubicBezTo>
                  <a:cubicBezTo>
                    <a:pt x="67" y="290"/>
                    <a:pt x="72" y="288"/>
                    <a:pt x="78" y="288"/>
                  </a:cubicBezTo>
                  <a:cubicBezTo>
                    <a:pt x="85" y="288"/>
                    <a:pt x="93" y="289"/>
                    <a:pt x="100" y="288"/>
                  </a:cubicBezTo>
                  <a:cubicBezTo>
                    <a:pt x="126" y="283"/>
                    <a:pt x="133" y="270"/>
                    <a:pt x="123" y="245"/>
                  </a:cubicBezTo>
                  <a:cubicBezTo>
                    <a:pt x="144" y="227"/>
                    <a:pt x="144" y="227"/>
                    <a:pt x="134" y="211"/>
                  </a:cubicBezTo>
                  <a:cubicBezTo>
                    <a:pt x="138" y="199"/>
                    <a:pt x="147" y="184"/>
                    <a:pt x="145" y="181"/>
                  </a:cubicBezTo>
                  <a:cubicBezTo>
                    <a:pt x="135" y="172"/>
                    <a:pt x="122" y="166"/>
                    <a:pt x="109" y="161"/>
                  </a:cubicBezTo>
                  <a:cubicBezTo>
                    <a:pt x="97" y="157"/>
                    <a:pt x="86" y="162"/>
                    <a:pt x="81" y="175"/>
                  </a:cubicBezTo>
                  <a:cubicBezTo>
                    <a:pt x="75" y="194"/>
                    <a:pt x="72" y="214"/>
                    <a:pt x="64" y="232"/>
                  </a:cubicBezTo>
                  <a:cubicBezTo>
                    <a:pt x="51" y="260"/>
                    <a:pt x="36" y="287"/>
                    <a:pt x="21" y="315"/>
                  </a:cubicBezTo>
                  <a:cubicBezTo>
                    <a:pt x="20" y="318"/>
                    <a:pt x="12" y="321"/>
                    <a:pt x="8" y="320"/>
                  </a:cubicBezTo>
                  <a:cubicBezTo>
                    <a:pt x="5" y="319"/>
                    <a:pt x="0" y="311"/>
                    <a:pt x="1" y="308"/>
                  </a:cubicBezTo>
                  <a:cubicBezTo>
                    <a:pt x="4" y="293"/>
                    <a:pt x="8" y="279"/>
                    <a:pt x="13" y="265"/>
                  </a:cubicBezTo>
                  <a:cubicBezTo>
                    <a:pt x="28" y="231"/>
                    <a:pt x="45" y="198"/>
                    <a:pt x="58" y="164"/>
                  </a:cubicBezTo>
                  <a:cubicBezTo>
                    <a:pt x="62" y="156"/>
                    <a:pt x="57" y="144"/>
                    <a:pt x="55" y="135"/>
                  </a:cubicBezTo>
                  <a:cubicBezTo>
                    <a:pt x="52" y="117"/>
                    <a:pt x="52" y="101"/>
                    <a:pt x="69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72" name="Freeform 198"/>
            <p:cNvSpPr/>
            <p:nvPr/>
          </p:nvSpPr>
          <p:spPr bwMode="auto">
            <a:xfrm>
              <a:off x="-2960285" y="3542109"/>
              <a:ext cx="868363" cy="922338"/>
            </a:xfrm>
            <a:custGeom>
              <a:avLst/>
              <a:gdLst>
                <a:gd name="T0" fmla="*/ 135 w 275"/>
                <a:gd name="T1" fmla="*/ 292 h 292"/>
                <a:gd name="T2" fmla="*/ 98 w 275"/>
                <a:gd name="T3" fmla="*/ 263 h 292"/>
                <a:gd name="T4" fmla="*/ 96 w 275"/>
                <a:gd name="T5" fmla="*/ 245 h 292"/>
                <a:gd name="T6" fmla="*/ 129 w 275"/>
                <a:gd name="T7" fmla="*/ 93 h 292"/>
                <a:gd name="T8" fmla="*/ 113 w 275"/>
                <a:gd name="T9" fmla="*/ 113 h 292"/>
                <a:gd name="T10" fmla="*/ 47 w 275"/>
                <a:gd name="T11" fmla="*/ 207 h 292"/>
                <a:gd name="T12" fmla="*/ 24 w 275"/>
                <a:gd name="T13" fmla="*/ 212 h 292"/>
                <a:gd name="T14" fmla="*/ 0 w 275"/>
                <a:gd name="T15" fmla="*/ 194 h 292"/>
                <a:gd name="T16" fmla="*/ 141 w 275"/>
                <a:gd name="T17" fmla="*/ 0 h 292"/>
                <a:gd name="T18" fmla="*/ 183 w 275"/>
                <a:gd name="T19" fmla="*/ 31 h 292"/>
                <a:gd name="T20" fmla="*/ 181 w 275"/>
                <a:gd name="T21" fmla="*/ 76 h 292"/>
                <a:gd name="T22" fmla="*/ 155 w 275"/>
                <a:gd name="T23" fmla="*/ 190 h 292"/>
                <a:gd name="T24" fmla="*/ 241 w 275"/>
                <a:gd name="T25" fmla="*/ 70 h 292"/>
                <a:gd name="T26" fmla="*/ 275 w 275"/>
                <a:gd name="T27" fmla="*/ 99 h 292"/>
                <a:gd name="T28" fmla="*/ 135 w 275"/>
                <a:gd name="T29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5" h="292">
                  <a:moveTo>
                    <a:pt x="135" y="292"/>
                  </a:moveTo>
                  <a:cubicBezTo>
                    <a:pt x="122" y="282"/>
                    <a:pt x="109" y="274"/>
                    <a:pt x="98" y="263"/>
                  </a:cubicBezTo>
                  <a:cubicBezTo>
                    <a:pt x="95" y="260"/>
                    <a:pt x="95" y="251"/>
                    <a:pt x="96" y="245"/>
                  </a:cubicBezTo>
                  <a:cubicBezTo>
                    <a:pt x="108" y="195"/>
                    <a:pt x="120" y="146"/>
                    <a:pt x="129" y="93"/>
                  </a:cubicBezTo>
                  <a:cubicBezTo>
                    <a:pt x="124" y="100"/>
                    <a:pt x="118" y="106"/>
                    <a:pt x="113" y="113"/>
                  </a:cubicBezTo>
                  <a:cubicBezTo>
                    <a:pt x="91" y="144"/>
                    <a:pt x="69" y="176"/>
                    <a:pt x="47" y="207"/>
                  </a:cubicBezTo>
                  <a:cubicBezTo>
                    <a:pt x="40" y="217"/>
                    <a:pt x="34" y="219"/>
                    <a:pt x="24" y="212"/>
                  </a:cubicBezTo>
                  <a:cubicBezTo>
                    <a:pt x="17" y="206"/>
                    <a:pt x="10" y="202"/>
                    <a:pt x="0" y="194"/>
                  </a:cubicBezTo>
                  <a:cubicBezTo>
                    <a:pt x="47" y="130"/>
                    <a:pt x="93" y="66"/>
                    <a:pt x="141" y="0"/>
                  </a:cubicBezTo>
                  <a:cubicBezTo>
                    <a:pt x="157" y="11"/>
                    <a:pt x="176" y="18"/>
                    <a:pt x="183" y="31"/>
                  </a:cubicBezTo>
                  <a:cubicBezTo>
                    <a:pt x="190" y="42"/>
                    <a:pt x="184" y="61"/>
                    <a:pt x="181" y="76"/>
                  </a:cubicBezTo>
                  <a:cubicBezTo>
                    <a:pt x="172" y="113"/>
                    <a:pt x="161" y="151"/>
                    <a:pt x="155" y="190"/>
                  </a:cubicBezTo>
                  <a:cubicBezTo>
                    <a:pt x="183" y="151"/>
                    <a:pt x="212" y="111"/>
                    <a:pt x="241" y="70"/>
                  </a:cubicBezTo>
                  <a:cubicBezTo>
                    <a:pt x="253" y="80"/>
                    <a:pt x="263" y="89"/>
                    <a:pt x="275" y="99"/>
                  </a:cubicBezTo>
                  <a:cubicBezTo>
                    <a:pt x="229" y="163"/>
                    <a:pt x="183" y="226"/>
                    <a:pt x="135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73" name="Freeform 199"/>
            <p:cNvSpPr/>
            <p:nvPr/>
          </p:nvSpPr>
          <p:spPr bwMode="auto">
            <a:xfrm>
              <a:off x="-9400772" y="5099446"/>
              <a:ext cx="912813" cy="820738"/>
            </a:xfrm>
            <a:custGeom>
              <a:avLst/>
              <a:gdLst>
                <a:gd name="T0" fmla="*/ 289 w 289"/>
                <a:gd name="T1" fmla="*/ 113 h 260"/>
                <a:gd name="T2" fmla="*/ 281 w 289"/>
                <a:gd name="T3" fmla="*/ 127 h 260"/>
                <a:gd name="T4" fmla="*/ 220 w 289"/>
                <a:gd name="T5" fmla="*/ 156 h 260"/>
                <a:gd name="T6" fmla="*/ 101 w 289"/>
                <a:gd name="T7" fmla="*/ 142 h 260"/>
                <a:gd name="T8" fmla="*/ 88 w 289"/>
                <a:gd name="T9" fmla="*/ 144 h 260"/>
                <a:gd name="T10" fmla="*/ 232 w 289"/>
                <a:gd name="T11" fmla="*/ 219 h 260"/>
                <a:gd name="T12" fmla="*/ 213 w 289"/>
                <a:gd name="T13" fmla="*/ 260 h 260"/>
                <a:gd name="T14" fmla="*/ 0 w 289"/>
                <a:gd name="T15" fmla="*/ 149 h 260"/>
                <a:gd name="T16" fmla="*/ 22 w 289"/>
                <a:gd name="T17" fmla="*/ 102 h 260"/>
                <a:gd name="T18" fmla="*/ 40 w 289"/>
                <a:gd name="T19" fmla="*/ 97 h 260"/>
                <a:gd name="T20" fmla="*/ 186 w 289"/>
                <a:gd name="T21" fmla="*/ 107 h 260"/>
                <a:gd name="T22" fmla="*/ 56 w 289"/>
                <a:gd name="T23" fmla="*/ 41 h 260"/>
                <a:gd name="T24" fmla="*/ 109 w 289"/>
                <a:gd name="T25" fmla="*/ 18 h 260"/>
                <a:gd name="T26" fmla="*/ 275 w 289"/>
                <a:gd name="T27" fmla="*/ 105 h 260"/>
                <a:gd name="T28" fmla="*/ 289 w 289"/>
                <a:gd name="T29" fmla="*/ 1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9" h="260">
                  <a:moveTo>
                    <a:pt x="289" y="113"/>
                  </a:moveTo>
                  <a:cubicBezTo>
                    <a:pt x="286" y="118"/>
                    <a:pt x="283" y="123"/>
                    <a:pt x="281" y="127"/>
                  </a:cubicBezTo>
                  <a:cubicBezTo>
                    <a:pt x="261" y="161"/>
                    <a:pt x="258" y="162"/>
                    <a:pt x="220" y="156"/>
                  </a:cubicBezTo>
                  <a:cubicBezTo>
                    <a:pt x="180" y="150"/>
                    <a:pt x="141" y="146"/>
                    <a:pt x="101" y="142"/>
                  </a:cubicBezTo>
                  <a:cubicBezTo>
                    <a:pt x="99" y="141"/>
                    <a:pt x="96" y="142"/>
                    <a:pt x="88" y="144"/>
                  </a:cubicBezTo>
                  <a:cubicBezTo>
                    <a:pt x="139" y="171"/>
                    <a:pt x="185" y="194"/>
                    <a:pt x="232" y="219"/>
                  </a:cubicBezTo>
                  <a:cubicBezTo>
                    <a:pt x="226" y="232"/>
                    <a:pt x="220" y="244"/>
                    <a:pt x="213" y="260"/>
                  </a:cubicBezTo>
                  <a:cubicBezTo>
                    <a:pt x="143" y="223"/>
                    <a:pt x="73" y="187"/>
                    <a:pt x="0" y="149"/>
                  </a:cubicBezTo>
                  <a:cubicBezTo>
                    <a:pt x="8" y="133"/>
                    <a:pt x="14" y="117"/>
                    <a:pt x="22" y="102"/>
                  </a:cubicBezTo>
                  <a:cubicBezTo>
                    <a:pt x="25" y="98"/>
                    <a:pt x="34" y="96"/>
                    <a:pt x="40" y="97"/>
                  </a:cubicBezTo>
                  <a:cubicBezTo>
                    <a:pt x="89" y="101"/>
                    <a:pt x="137" y="106"/>
                    <a:pt x="186" y="107"/>
                  </a:cubicBezTo>
                  <a:cubicBezTo>
                    <a:pt x="143" y="85"/>
                    <a:pt x="99" y="63"/>
                    <a:pt x="56" y="41"/>
                  </a:cubicBezTo>
                  <a:cubicBezTo>
                    <a:pt x="73" y="0"/>
                    <a:pt x="73" y="0"/>
                    <a:pt x="109" y="18"/>
                  </a:cubicBezTo>
                  <a:cubicBezTo>
                    <a:pt x="165" y="47"/>
                    <a:pt x="220" y="76"/>
                    <a:pt x="275" y="105"/>
                  </a:cubicBezTo>
                  <a:cubicBezTo>
                    <a:pt x="280" y="107"/>
                    <a:pt x="284" y="110"/>
                    <a:pt x="289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74" name="Freeform 200"/>
            <p:cNvSpPr/>
            <p:nvPr/>
          </p:nvSpPr>
          <p:spPr bwMode="auto">
            <a:xfrm>
              <a:off x="-1606147" y="5266134"/>
              <a:ext cx="908050" cy="793750"/>
            </a:xfrm>
            <a:custGeom>
              <a:avLst/>
              <a:gdLst>
                <a:gd name="T0" fmla="*/ 139 w 288"/>
                <a:gd name="T1" fmla="*/ 172 h 251"/>
                <a:gd name="T2" fmla="*/ 270 w 288"/>
                <a:gd name="T3" fmla="*/ 108 h 251"/>
                <a:gd name="T4" fmla="*/ 288 w 288"/>
                <a:gd name="T5" fmla="*/ 149 h 251"/>
                <a:gd name="T6" fmla="*/ 73 w 288"/>
                <a:gd name="T7" fmla="*/ 251 h 251"/>
                <a:gd name="T8" fmla="*/ 70 w 288"/>
                <a:gd name="T9" fmla="*/ 248 h 251"/>
                <a:gd name="T10" fmla="*/ 83 w 288"/>
                <a:gd name="T11" fmla="*/ 166 h 251"/>
                <a:gd name="T12" fmla="*/ 160 w 288"/>
                <a:gd name="T13" fmla="*/ 85 h 251"/>
                <a:gd name="T14" fmla="*/ 164 w 288"/>
                <a:gd name="T15" fmla="*/ 73 h 251"/>
                <a:gd name="T16" fmla="*/ 21 w 288"/>
                <a:gd name="T17" fmla="*/ 141 h 251"/>
                <a:gd name="T18" fmla="*/ 0 w 288"/>
                <a:gd name="T19" fmla="*/ 102 h 251"/>
                <a:gd name="T20" fmla="*/ 91 w 288"/>
                <a:gd name="T21" fmla="*/ 58 h 251"/>
                <a:gd name="T22" fmla="*/ 201 w 288"/>
                <a:gd name="T23" fmla="*/ 6 h 251"/>
                <a:gd name="T24" fmla="*/ 225 w 288"/>
                <a:gd name="T25" fmla="*/ 14 h 251"/>
                <a:gd name="T26" fmla="*/ 214 w 288"/>
                <a:gd name="T27" fmla="*/ 85 h 251"/>
                <a:gd name="T28" fmla="*/ 137 w 288"/>
                <a:gd name="T29" fmla="*/ 168 h 251"/>
                <a:gd name="T30" fmla="*/ 139 w 288"/>
                <a:gd name="T31" fmla="*/ 17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251">
                  <a:moveTo>
                    <a:pt x="139" y="172"/>
                  </a:moveTo>
                  <a:cubicBezTo>
                    <a:pt x="182" y="151"/>
                    <a:pt x="225" y="130"/>
                    <a:pt x="270" y="108"/>
                  </a:cubicBezTo>
                  <a:cubicBezTo>
                    <a:pt x="276" y="122"/>
                    <a:pt x="282" y="135"/>
                    <a:pt x="288" y="149"/>
                  </a:cubicBezTo>
                  <a:cubicBezTo>
                    <a:pt x="215" y="183"/>
                    <a:pt x="144" y="217"/>
                    <a:pt x="73" y="251"/>
                  </a:cubicBezTo>
                  <a:cubicBezTo>
                    <a:pt x="72" y="250"/>
                    <a:pt x="70" y="249"/>
                    <a:pt x="70" y="248"/>
                  </a:cubicBezTo>
                  <a:cubicBezTo>
                    <a:pt x="49" y="203"/>
                    <a:pt x="49" y="203"/>
                    <a:pt x="83" y="166"/>
                  </a:cubicBezTo>
                  <a:cubicBezTo>
                    <a:pt x="108" y="138"/>
                    <a:pt x="134" y="112"/>
                    <a:pt x="160" y="85"/>
                  </a:cubicBezTo>
                  <a:cubicBezTo>
                    <a:pt x="162" y="83"/>
                    <a:pt x="164" y="79"/>
                    <a:pt x="164" y="73"/>
                  </a:cubicBezTo>
                  <a:cubicBezTo>
                    <a:pt x="117" y="96"/>
                    <a:pt x="70" y="118"/>
                    <a:pt x="21" y="141"/>
                  </a:cubicBezTo>
                  <a:cubicBezTo>
                    <a:pt x="14" y="128"/>
                    <a:pt x="8" y="116"/>
                    <a:pt x="0" y="102"/>
                  </a:cubicBezTo>
                  <a:cubicBezTo>
                    <a:pt x="31" y="87"/>
                    <a:pt x="61" y="72"/>
                    <a:pt x="91" y="58"/>
                  </a:cubicBezTo>
                  <a:cubicBezTo>
                    <a:pt x="128" y="40"/>
                    <a:pt x="165" y="24"/>
                    <a:pt x="201" y="6"/>
                  </a:cubicBezTo>
                  <a:cubicBezTo>
                    <a:pt x="213" y="0"/>
                    <a:pt x="218" y="0"/>
                    <a:pt x="225" y="14"/>
                  </a:cubicBezTo>
                  <a:cubicBezTo>
                    <a:pt x="248" y="60"/>
                    <a:pt x="248" y="46"/>
                    <a:pt x="214" y="85"/>
                  </a:cubicBezTo>
                  <a:cubicBezTo>
                    <a:pt x="189" y="113"/>
                    <a:pt x="162" y="140"/>
                    <a:pt x="137" y="168"/>
                  </a:cubicBezTo>
                  <a:cubicBezTo>
                    <a:pt x="138" y="169"/>
                    <a:pt x="138" y="170"/>
                    <a:pt x="139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75" name="Freeform 201"/>
            <p:cNvSpPr/>
            <p:nvPr/>
          </p:nvSpPr>
          <p:spPr bwMode="auto">
            <a:xfrm>
              <a:off x="-9803997" y="6555184"/>
              <a:ext cx="827088" cy="631825"/>
            </a:xfrm>
            <a:custGeom>
              <a:avLst/>
              <a:gdLst>
                <a:gd name="T0" fmla="*/ 0 w 262"/>
                <a:gd name="T1" fmla="*/ 163 h 200"/>
                <a:gd name="T2" fmla="*/ 9 w 262"/>
                <a:gd name="T3" fmla="*/ 110 h 200"/>
                <a:gd name="T4" fmla="*/ 22 w 262"/>
                <a:gd name="T5" fmla="*/ 101 h 200"/>
                <a:gd name="T6" fmla="*/ 165 w 262"/>
                <a:gd name="T7" fmla="*/ 64 h 200"/>
                <a:gd name="T8" fmla="*/ 17 w 262"/>
                <a:gd name="T9" fmla="*/ 43 h 200"/>
                <a:gd name="T10" fmla="*/ 27 w 262"/>
                <a:gd name="T11" fmla="*/ 0 h 200"/>
                <a:gd name="T12" fmla="*/ 136 w 262"/>
                <a:gd name="T13" fmla="*/ 15 h 200"/>
                <a:gd name="T14" fmla="*/ 238 w 262"/>
                <a:gd name="T15" fmla="*/ 32 h 200"/>
                <a:gd name="T16" fmla="*/ 260 w 262"/>
                <a:gd name="T17" fmla="*/ 59 h 200"/>
                <a:gd name="T18" fmla="*/ 221 w 262"/>
                <a:gd name="T19" fmla="*/ 96 h 200"/>
                <a:gd name="T20" fmla="*/ 106 w 262"/>
                <a:gd name="T21" fmla="*/ 122 h 200"/>
                <a:gd name="T22" fmla="*/ 89 w 262"/>
                <a:gd name="T23" fmla="*/ 133 h 200"/>
                <a:gd name="T24" fmla="*/ 177 w 262"/>
                <a:gd name="T25" fmla="*/ 145 h 200"/>
                <a:gd name="T26" fmla="*/ 208 w 262"/>
                <a:gd name="T27" fmla="*/ 150 h 200"/>
                <a:gd name="T28" fmla="*/ 238 w 262"/>
                <a:gd name="T29" fmla="*/ 200 h 200"/>
                <a:gd name="T30" fmla="*/ 0 w 262"/>
                <a:gd name="T31" fmla="*/ 16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2" h="200">
                  <a:moveTo>
                    <a:pt x="0" y="163"/>
                  </a:moveTo>
                  <a:cubicBezTo>
                    <a:pt x="3" y="145"/>
                    <a:pt x="5" y="127"/>
                    <a:pt x="9" y="110"/>
                  </a:cubicBezTo>
                  <a:cubicBezTo>
                    <a:pt x="9" y="106"/>
                    <a:pt x="17" y="102"/>
                    <a:pt x="22" y="101"/>
                  </a:cubicBezTo>
                  <a:cubicBezTo>
                    <a:pt x="70" y="89"/>
                    <a:pt x="117" y="78"/>
                    <a:pt x="165" y="64"/>
                  </a:cubicBezTo>
                  <a:cubicBezTo>
                    <a:pt x="116" y="57"/>
                    <a:pt x="68" y="50"/>
                    <a:pt x="17" y="43"/>
                  </a:cubicBezTo>
                  <a:cubicBezTo>
                    <a:pt x="20" y="28"/>
                    <a:pt x="24" y="15"/>
                    <a:pt x="27" y="0"/>
                  </a:cubicBezTo>
                  <a:cubicBezTo>
                    <a:pt x="64" y="5"/>
                    <a:pt x="100" y="10"/>
                    <a:pt x="136" y="15"/>
                  </a:cubicBezTo>
                  <a:cubicBezTo>
                    <a:pt x="170" y="20"/>
                    <a:pt x="204" y="27"/>
                    <a:pt x="238" y="32"/>
                  </a:cubicBezTo>
                  <a:cubicBezTo>
                    <a:pt x="255" y="34"/>
                    <a:pt x="262" y="37"/>
                    <a:pt x="260" y="59"/>
                  </a:cubicBezTo>
                  <a:cubicBezTo>
                    <a:pt x="257" y="86"/>
                    <a:pt x="243" y="92"/>
                    <a:pt x="221" y="96"/>
                  </a:cubicBezTo>
                  <a:cubicBezTo>
                    <a:pt x="183" y="104"/>
                    <a:pt x="144" y="113"/>
                    <a:pt x="106" y="122"/>
                  </a:cubicBezTo>
                  <a:cubicBezTo>
                    <a:pt x="100" y="123"/>
                    <a:pt x="95" y="126"/>
                    <a:pt x="89" y="133"/>
                  </a:cubicBezTo>
                  <a:cubicBezTo>
                    <a:pt x="118" y="137"/>
                    <a:pt x="147" y="141"/>
                    <a:pt x="177" y="145"/>
                  </a:cubicBezTo>
                  <a:cubicBezTo>
                    <a:pt x="187" y="147"/>
                    <a:pt x="197" y="148"/>
                    <a:pt x="208" y="150"/>
                  </a:cubicBezTo>
                  <a:cubicBezTo>
                    <a:pt x="246" y="157"/>
                    <a:pt x="246" y="157"/>
                    <a:pt x="238" y="200"/>
                  </a:cubicBezTo>
                  <a:cubicBezTo>
                    <a:pt x="160" y="188"/>
                    <a:pt x="81" y="176"/>
                    <a:pt x="0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76" name="Freeform 202"/>
            <p:cNvSpPr/>
            <p:nvPr/>
          </p:nvSpPr>
          <p:spPr bwMode="auto">
            <a:xfrm>
              <a:off x="-9797647" y="7912496"/>
              <a:ext cx="836613" cy="638175"/>
            </a:xfrm>
            <a:custGeom>
              <a:avLst/>
              <a:gdLst>
                <a:gd name="T0" fmla="*/ 100 w 265"/>
                <a:gd name="T1" fmla="*/ 147 h 202"/>
                <a:gd name="T2" fmla="*/ 254 w 265"/>
                <a:gd name="T3" fmla="*/ 119 h 202"/>
                <a:gd name="T4" fmla="*/ 265 w 265"/>
                <a:gd name="T5" fmla="*/ 163 h 202"/>
                <a:gd name="T6" fmla="*/ 30 w 265"/>
                <a:gd name="T7" fmla="*/ 202 h 202"/>
                <a:gd name="T8" fmla="*/ 18 w 265"/>
                <a:gd name="T9" fmla="*/ 154 h 202"/>
                <a:gd name="T10" fmla="*/ 31 w 265"/>
                <a:gd name="T11" fmla="*/ 136 h 202"/>
                <a:gd name="T12" fmla="*/ 143 w 265"/>
                <a:gd name="T13" fmla="*/ 68 h 202"/>
                <a:gd name="T14" fmla="*/ 151 w 265"/>
                <a:gd name="T15" fmla="*/ 58 h 202"/>
                <a:gd name="T16" fmla="*/ 8 w 265"/>
                <a:gd name="T17" fmla="*/ 83 h 202"/>
                <a:gd name="T18" fmla="*/ 0 w 265"/>
                <a:gd name="T19" fmla="*/ 39 h 202"/>
                <a:gd name="T20" fmla="*/ 237 w 265"/>
                <a:gd name="T21" fmla="*/ 0 h 202"/>
                <a:gd name="T22" fmla="*/ 242 w 265"/>
                <a:gd name="T23" fmla="*/ 42 h 202"/>
                <a:gd name="T24" fmla="*/ 232 w 265"/>
                <a:gd name="T25" fmla="*/ 60 h 202"/>
                <a:gd name="T26" fmla="*/ 109 w 265"/>
                <a:gd name="T27" fmla="*/ 134 h 202"/>
                <a:gd name="T28" fmla="*/ 99 w 265"/>
                <a:gd name="T29" fmla="*/ 143 h 202"/>
                <a:gd name="T30" fmla="*/ 100 w 265"/>
                <a:gd name="T31" fmla="*/ 147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5" h="202">
                  <a:moveTo>
                    <a:pt x="100" y="147"/>
                  </a:moveTo>
                  <a:cubicBezTo>
                    <a:pt x="151" y="138"/>
                    <a:pt x="202" y="129"/>
                    <a:pt x="254" y="119"/>
                  </a:cubicBezTo>
                  <a:cubicBezTo>
                    <a:pt x="258" y="133"/>
                    <a:pt x="261" y="146"/>
                    <a:pt x="265" y="163"/>
                  </a:cubicBezTo>
                  <a:cubicBezTo>
                    <a:pt x="187" y="176"/>
                    <a:pt x="109" y="189"/>
                    <a:pt x="30" y="202"/>
                  </a:cubicBezTo>
                  <a:cubicBezTo>
                    <a:pt x="25" y="185"/>
                    <a:pt x="19" y="170"/>
                    <a:pt x="18" y="154"/>
                  </a:cubicBezTo>
                  <a:cubicBezTo>
                    <a:pt x="17" y="149"/>
                    <a:pt x="25" y="140"/>
                    <a:pt x="31" y="136"/>
                  </a:cubicBezTo>
                  <a:cubicBezTo>
                    <a:pt x="68" y="113"/>
                    <a:pt x="106" y="90"/>
                    <a:pt x="143" y="68"/>
                  </a:cubicBezTo>
                  <a:cubicBezTo>
                    <a:pt x="147" y="66"/>
                    <a:pt x="150" y="64"/>
                    <a:pt x="151" y="58"/>
                  </a:cubicBezTo>
                  <a:cubicBezTo>
                    <a:pt x="104" y="66"/>
                    <a:pt x="56" y="74"/>
                    <a:pt x="8" y="83"/>
                  </a:cubicBezTo>
                  <a:cubicBezTo>
                    <a:pt x="5" y="68"/>
                    <a:pt x="3" y="55"/>
                    <a:pt x="0" y="39"/>
                  </a:cubicBezTo>
                  <a:cubicBezTo>
                    <a:pt x="78" y="26"/>
                    <a:pt x="157" y="13"/>
                    <a:pt x="237" y="0"/>
                  </a:cubicBezTo>
                  <a:cubicBezTo>
                    <a:pt x="239" y="14"/>
                    <a:pt x="242" y="28"/>
                    <a:pt x="242" y="42"/>
                  </a:cubicBezTo>
                  <a:cubicBezTo>
                    <a:pt x="242" y="48"/>
                    <a:pt x="237" y="57"/>
                    <a:pt x="232" y="60"/>
                  </a:cubicBezTo>
                  <a:cubicBezTo>
                    <a:pt x="191" y="85"/>
                    <a:pt x="150" y="110"/>
                    <a:pt x="109" y="134"/>
                  </a:cubicBezTo>
                  <a:cubicBezTo>
                    <a:pt x="105" y="137"/>
                    <a:pt x="102" y="140"/>
                    <a:pt x="99" y="143"/>
                  </a:cubicBezTo>
                  <a:cubicBezTo>
                    <a:pt x="99" y="144"/>
                    <a:pt x="100" y="145"/>
                    <a:pt x="10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77" name="Freeform 203"/>
            <p:cNvSpPr>
              <a:spLocks noEditPoints="1"/>
            </p:cNvSpPr>
            <p:nvPr/>
          </p:nvSpPr>
          <p:spPr bwMode="auto">
            <a:xfrm>
              <a:off x="-8049810" y="3580209"/>
              <a:ext cx="836613" cy="862013"/>
            </a:xfrm>
            <a:custGeom>
              <a:avLst/>
              <a:gdLst>
                <a:gd name="T0" fmla="*/ 170 w 265"/>
                <a:gd name="T1" fmla="*/ 109 h 273"/>
                <a:gd name="T2" fmla="*/ 265 w 265"/>
                <a:gd name="T3" fmla="*/ 183 h 273"/>
                <a:gd name="T4" fmla="*/ 221 w 265"/>
                <a:gd name="T5" fmla="*/ 213 h 273"/>
                <a:gd name="T6" fmla="*/ 167 w 265"/>
                <a:gd name="T7" fmla="*/ 167 h 273"/>
                <a:gd name="T8" fmla="*/ 127 w 265"/>
                <a:gd name="T9" fmla="*/ 174 h 273"/>
                <a:gd name="T10" fmla="*/ 178 w 265"/>
                <a:gd name="T11" fmla="*/ 244 h 273"/>
                <a:gd name="T12" fmla="*/ 139 w 265"/>
                <a:gd name="T13" fmla="*/ 273 h 273"/>
                <a:gd name="T14" fmla="*/ 84 w 265"/>
                <a:gd name="T15" fmla="*/ 199 h 273"/>
                <a:gd name="T16" fmla="*/ 8 w 265"/>
                <a:gd name="T17" fmla="*/ 95 h 273"/>
                <a:gd name="T18" fmla="*/ 11 w 265"/>
                <a:gd name="T19" fmla="*/ 70 h 273"/>
                <a:gd name="T20" fmla="*/ 70 w 265"/>
                <a:gd name="T21" fmla="*/ 26 h 273"/>
                <a:gd name="T22" fmla="*/ 169 w 265"/>
                <a:gd name="T23" fmla="*/ 82 h 273"/>
                <a:gd name="T24" fmla="*/ 167 w 265"/>
                <a:gd name="T25" fmla="*/ 114 h 273"/>
                <a:gd name="T26" fmla="*/ 170 w 265"/>
                <a:gd name="T27" fmla="*/ 109 h 273"/>
                <a:gd name="T28" fmla="*/ 93 w 265"/>
                <a:gd name="T29" fmla="*/ 64 h 273"/>
                <a:gd name="T30" fmla="*/ 67 w 265"/>
                <a:gd name="T31" fmla="*/ 86 h 273"/>
                <a:gd name="T32" fmla="*/ 101 w 265"/>
                <a:gd name="T33" fmla="*/ 132 h 273"/>
                <a:gd name="T34" fmla="*/ 127 w 265"/>
                <a:gd name="T35" fmla="*/ 101 h 273"/>
                <a:gd name="T36" fmla="*/ 93 w 265"/>
                <a:gd name="T37" fmla="*/ 6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5" h="273">
                  <a:moveTo>
                    <a:pt x="170" y="109"/>
                  </a:moveTo>
                  <a:cubicBezTo>
                    <a:pt x="201" y="133"/>
                    <a:pt x="232" y="157"/>
                    <a:pt x="265" y="183"/>
                  </a:cubicBezTo>
                  <a:cubicBezTo>
                    <a:pt x="248" y="195"/>
                    <a:pt x="235" y="203"/>
                    <a:pt x="221" y="213"/>
                  </a:cubicBezTo>
                  <a:cubicBezTo>
                    <a:pt x="203" y="198"/>
                    <a:pt x="185" y="182"/>
                    <a:pt x="167" y="167"/>
                  </a:cubicBezTo>
                  <a:cubicBezTo>
                    <a:pt x="152" y="155"/>
                    <a:pt x="139" y="157"/>
                    <a:pt x="127" y="174"/>
                  </a:cubicBezTo>
                  <a:cubicBezTo>
                    <a:pt x="144" y="197"/>
                    <a:pt x="161" y="220"/>
                    <a:pt x="178" y="244"/>
                  </a:cubicBezTo>
                  <a:cubicBezTo>
                    <a:pt x="165" y="254"/>
                    <a:pt x="153" y="263"/>
                    <a:pt x="139" y="273"/>
                  </a:cubicBezTo>
                  <a:cubicBezTo>
                    <a:pt x="120" y="248"/>
                    <a:pt x="102" y="224"/>
                    <a:pt x="84" y="199"/>
                  </a:cubicBezTo>
                  <a:cubicBezTo>
                    <a:pt x="59" y="164"/>
                    <a:pt x="34" y="129"/>
                    <a:pt x="8" y="95"/>
                  </a:cubicBezTo>
                  <a:cubicBezTo>
                    <a:pt x="0" y="84"/>
                    <a:pt x="1" y="78"/>
                    <a:pt x="11" y="70"/>
                  </a:cubicBezTo>
                  <a:cubicBezTo>
                    <a:pt x="31" y="56"/>
                    <a:pt x="50" y="40"/>
                    <a:pt x="70" y="26"/>
                  </a:cubicBezTo>
                  <a:cubicBezTo>
                    <a:pt x="107" y="0"/>
                    <a:pt x="166" y="34"/>
                    <a:pt x="169" y="82"/>
                  </a:cubicBezTo>
                  <a:cubicBezTo>
                    <a:pt x="169" y="93"/>
                    <a:pt x="167" y="103"/>
                    <a:pt x="167" y="114"/>
                  </a:cubicBezTo>
                  <a:cubicBezTo>
                    <a:pt x="168" y="112"/>
                    <a:pt x="169" y="111"/>
                    <a:pt x="170" y="109"/>
                  </a:cubicBezTo>
                  <a:close/>
                  <a:moveTo>
                    <a:pt x="93" y="64"/>
                  </a:moveTo>
                  <a:cubicBezTo>
                    <a:pt x="84" y="72"/>
                    <a:pt x="66" y="84"/>
                    <a:pt x="67" y="86"/>
                  </a:cubicBezTo>
                  <a:cubicBezTo>
                    <a:pt x="77" y="102"/>
                    <a:pt x="89" y="117"/>
                    <a:pt x="101" y="132"/>
                  </a:cubicBezTo>
                  <a:cubicBezTo>
                    <a:pt x="110" y="122"/>
                    <a:pt x="122" y="113"/>
                    <a:pt x="127" y="101"/>
                  </a:cubicBezTo>
                  <a:cubicBezTo>
                    <a:pt x="131" y="88"/>
                    <a:pt x="110" y="68"/>
                    <a:pt x="93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78" name="Freeform 204"/>
            <p:cNvSpPr>
              <a:spLocks noEditPoints="1"/>
            </p:cNvSpPr>
            <p:nvPr/>
          </p:nvSpPr>
          <p:spPr bwMode="auto">
            <a:xfrm>
              <a:off x="-1114022" y="7375921"/>
              <a:ext cx="769938" cy="482600"/>
            </a:xfrm>
            <a:custGeom>
              <a:avLst/>
              <a:gdLst>
                <a:gd name="T0" fmla="*/ 112 w 244"/>
                <a:gd name="T1" fmla="*/ 114 h 153"/>
                <a:gd name="T2" fmla="*/ 0 w 244"/>
                <a:gd name="T3" fmla="*/ 152 h 153"/>
                <a:gd name="T4" fmla="*/ 0 w 244"/>
                <a:gd name="T5" fmla="*/ 129 h 153"/>
                <a:gd name="T6" fmla="*/ 32 w 244"/>
                <a:gd name="T7" fmla="*/ 93 h 153"/>
                <a:gd name="T8" fmla="*/ 78 w 244"/>
                <a:gd name="T9" fmla="*/ 81 h 153"/>
                <a:gd name="T10" fmla="*/ 92 w 244"/>
                <a:gd name="T11" fmla="*/ 56 h 153"/>
                <a:gd name="T12" fmla="*/ 70 w 244"/>
                <a:gd name="T13" fmla="*/ 48 h 153"/>
                <a:gd name="T14" fmla="*/ 5 w 244"/>
                <a:gd name="T15" fmla="*/ 48 h 153"/>
                <a:gd name="T16" fmla="*/ 5 w 244"/>
                <a:gd name="T17" fmla="*/ 0 h 153"/>
                <a:gd name="T18" fmla="*/ 104 w 244"/>
                <a:gd name="T19" fmla="*/ 0 h 153"/>
                <a:gd name="T20" fmla="*/ 224 w 244"/>
                <a:gd name="T21" fmla="*/ 1 h 153"/>
                <a:gd name="T22" fmla="*/ 243 w 244"/>
                <a:gd name="T23" fmla="*/ 20 h 153"/>
                <a:gd name="T24" fmla="*/ 243 w 244"/>
                <a:gd name="T25" fmla="*/ 80 h 153"/>
                <a:gd name="T26" fmla="*/ 205 w 244"/>
                <a:gd name="T27" fmla="*/ 141 h 153"/>
                <a:gd name="T28" fmla="*/ 123 w 244"/>
                <a:gd name="T29" fmla="*/ 127 h 153"/>
                <a:gd name="T30" fmla="*/ 112 w 244"/>
                <a:gd name="T31" fmla="*/ 114 h 153"/>
                <a:gd name="T32" fmla="*/ 167 w 244"/>
                <a:gd name="T33" fmla="*/ 48 h 153"/>
                <a:gd name="T34" fmla="*/ 167 w 244"/>
                <a:gd name="T35" fmla="*/ 46 h 153"/>
                <a:gd name="T36" fmla="*/ 139 w 244"/>
                <a:gd name="T37" fmla="*/ 54 h 153"/>
                <a:gd name="T38" fmla="*/ 141 w 244"/>
                <a:gd name="T39" fmla="*/ 84 h 153"/>
                <a:gd name="T40" fmla="*/ 181 w 244"/>
                <a:gd name="T41" fmla="*/ 96 h 153"/>
                <a:gd name="T42" fmla="*/ 200 w 244"/>
                <a:gd name="T43" fmla="*/ 62 h 153"/>
                <a:gd name="T44" fmla="*/ 175 w 244"/>
                <a:gd name="T45" fmla="*/ 49 h 153"/>
                <a:gd name="T46" fmla="*/ 167 w 244"/>
                <a:gd name="T47" fmla="*/ 48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4" h="153">
                  <a:moveTo>
                    <a:pt x="112" y="114"/>
                  </a:moveTo>
                  <a:cubicBezTo>
                    <a:pt x="80" y="144"/>
                    <a:pt x="38" y="138"/>
                    <a:pt x="0" y="152"/>
                  </a:cubicBezTo>
                  <a:cubicBezTo>
                    <a:pt x="0" y="143"/>
                    <a:pt x="0" y="136"/>
                    <a:pt x="0" y="129"/>
                  </a:cubicBezTo>
                  <a:cubicBezTo>
                    <a:pt x="0" y="100"/>
                    <a:pt x="3" y="97"/>
                    <a:pt x="32" y="93"/>
                  </a:cubicBezTo>
                  <a:cubicBezTo>
                    <a:pt x="47" y="90"/>
                    <a:pt x="64" y="88"/>
                    <a:pt x="78" y="81"/>
                  </a:cubicBezTo>
                  <a:cubicBezTo>
                    <a:pt x="85" y="77"/>
                    <a:pt x="87" y="64"/>
                    <a:pt x="92" y="56"/>
                  </a:cubicBezTo>
                  <a:cubicBezTo>
                    <a:pt x="84" y="53"/>
                    <a:pt x="77" y="49"/>
                    <a:pt x="70" y="48"/>
                  </a:cubicBezTo>
                  <a:cubicBezTo>
                    <a:pt x="49" y="47"/>
                    <a:pt x="27" y="48"/>
                    <a:pt x="5" y="48"/>
                  </a:cubicBezTo>
                  <a:cubicBezTo>
                    <a:pt x="5" y="31"/>
                    <a:pt x="5" y="16"/>
                    <a:pt x="5" y="0"/>
                  </a:cubicBezTo>
                  <a:cubicBezTo>
                    <a:pt x="38" y="0"/>
                    <a:pt x="71" y="0"/>
                    <a:pt x="104" y="0"/>
                  </a:cubicBezTo>
                  <a:cubicBezTo>
                    <a:pt x="144" y="0"/>
                    <a:pt x="184" y="1"/>
                    <a:pt x="224" y="1"/>
                  </a:cubicBezTo>
                  <a:cubicBezTo>
                    <a:pt x="239" y="0"/>
                    <a:pt x="244" y="5"/>
                    <a:pt x="243" y="20"/>
                  </a:cubicBezTo>
                  <a:cubicBezTo>
                    <a:pt x="242" y="40"/>
                    <a:pt x="243" y="60"/>
                    <a:pt x="243" y="80"/>
                  </a:cubicBezTo>
                  <a:cubicBezTo>
                    <a:pt x="243" y="111"/>
                    <a:pt x="231" y="131"/>
                    <a:pt x="205" y="141"/>
                  </a:cubicBezTo>
                  <a:cubicBezTo>
                    <a:pt x="177" y="153"/>
                    <a:pt x="142" y="146"/>
                    <a:pt x="123" y="127"/>
                  </a:cubicBezTo>
                  <a:cubicBezTo>
                    <a:pt x="120" y="123"/>
                    <a:pt x="117" y="119"/>
                    <a:pt x="112" y="114"/>
                  </a:cubicBezTo>
                  <a:close/>
                  <a:moveTo>
                    <a:pt x="167" y="48"/>
                  </a:moveTo>
                  <a:cubicBezTo>
                    <a:pt x="167" y="48"/>
                    <a:pt x="167" y="47"/>
                    <a:pt x="167" y="46"/>
                  </a:cubicBezTo>
                  <a:cubicBezTo>
                    <a:pt x="157" y="48"/>
                    <a:pt x="143" y="48"/>
                    <a:pt x="139" y="54"/>
                  </a:cubicBezTo>
                  <a:cubicBezTo>
                    <a:pt x="135" y="61"/>
                    <a:pt x="138" y="75"/>
                    <a:pt x="141" y="84"/>
                  </a:cubicBezTo>
                  <a:cubicBezTo>
                    <a:pt x="146" y="96"/>
                    <a:pt x="167" y="101"/>
                    <a:pt x="181" y="96"/>
                  </a:cubicBezTo>
                  <a:cubicBezTo>
                    <a:pt x="197" y="89"/>
                    <a:pt x="201" y="76"/>
                    <a:pt x="200" y="62"/>
                  </a:cubicBezTo>
                  <a:cubicBezTo>
                    <a:pt x="198" y="46"/>
                    <a:pt x="185" y="49"/>
                    <a:pt x="175" y="49"/>
                  </a:cubicBezTo>
                  <a:cubicBezTo>
                    <a:pt x="173" y="49"/>
                    <a:pt x="170" y="49"/>
                    <a:pt x="167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79" name="Freeform 205"/>
            <p:cNvSpPr/>
            <p:nvPr/>
          </p:nvSpPr>
          <p:spPr bwMode="auto">
            <a:xfrm>
              <a:off x="-2372910" y="4069159"/>
              <a:ext cx="788988" cy="781050"/>
            </a:xfrm>
            <a:custGeom>
              <a:avLst/>
              <a:gdLst>
                <a:gd name="T0" fmla="*/ 207 w 250"/>
                <a:gd name="T1" fmla="*/ 115 h 247"/>
                <a:gd name="T2" fmla="*/ 181 w 250"/>
                <a:gd name="T3" fmla="*/ 82 h 247"/>
                <a:gd name="T4" fmla="*/ 98 w 250"/>
                <a:gd name="T5" fmla="*/ 76 h 247"/>
                <a:gd name="T6" fmla="*/ 59 w 250"/>
                <a:gd name="T7" fmla="*/ 146 h 247"/>
                <a:gd name="T8" fmla="*/ 76 w 250"/>
                <a:gd name="T9" fmla="*/ 182 h 247"/>
                <a:gd name="T10" fmla="*/ 97 w 250"/>
                <a:gd name="T11" fmla="*/ 182 h 247"/>
                <a:gd name="T12" fmla="*/ 104 w 250"/>
                <a:gd name="T13" fmla="*/ 141 h 247"/>
                <a:gd name="T14" fmla="*/ 133 w 250"/>
                <a:gd name="T15" fmla="*/ 107 h 247"/>
                <a:gd name="T16" fmla="*/ 178 w 250"/>
                <a:gd name="T17" fmla="*/ 151 h 247"/>
                <a:gd name="T18" fmla="*/ 178 w 250"/>
                <a:gd name="T19" fmla="*/ 168 h 247"/>
                <a:gd name="T20" fmla="*/ 106 w 250"/>
                <a:gd name="T21" fmla="*/ 240 h 247"/>
                <a:gd name="T22" fmla="*/ 91 w 250"/>
                <a:gd name="T23" fmla="*/ 246 h 247"/>
                <a:gd name="T24" fmla="*/ 5 w 250"/>
                <a:gd name="T25" fmla="*/ 134 h 247"/>
                <a:gd name="T26" fmla="*/ 97 w 250"/>
                <a:gd name="T27" fmla="*/ 18 h 247"/>
                <a:gd name="T28" fmla="*/ 214 w 250"/>
                <a:gd name="T29" fmla="*/ 45 h 247"/>
                <a:gd name="T30" fmla="*/ 223 w 250"/>
                <a:gd name="T31" fmla="*/ 55 h 247"/>
                <a:gd name="T32" fmla="*/ 207 w 250"/>
                <a:gd name="T33" fmla="*/ 115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0" h="247">
                  <a:moveTo>
                    <a:pt x="207" y="115"/>
                  </a:moveTo>
                  <a:cubicBezTo>
                    <a:pt x="198" y="103"/>
                    <a:pt x="190" y="92"/>
                    <a:pt x="181" y="82"/>
                  </a:cubicBezTo>
                  <a:cubicBezTo>
                    <a:pt x="158" y="57"/>
                    <a:pt x="125" y="54"/>
                    <a:pt x="98" y="76"/>
                  </a:cubicBezTo>
                  <a:cubicBezTo>
                    <a:pt x="77" y="94"/>
                    <a:pt x="54" y="114"/>
                    <a:pt x="59" y="146"/>
                  </a:cubicBezTo>
                  <a:cubicBezTo>
                    <a:pt x="61" y="159"/>
                    <a:pt x="69" y="171"/>
                    <a:pt x="76" y="182"/>
                  </a:cubicBezTo>
                  <a:cubicBezTo>
                    <a:pt x="82" y="191"/>
                    <a:pt x="90" y="191"/>
                    <a:pt x="97" y="182"/>
                  </a:cubicBezTo>
                  <a:cubicBezTo>
                    <a:pt x="118" y="158"/>
                    <a:pt x="122" y="168"/>
                    <a:pt x="104" y="141"/>
                  </a:cubicBezTo>
                  <a:cubicBezTo>
                    <a:pt x="113" y="130"/>
                    <a:pt x="123" y="119"/>
                    <a:pt x="133" y="107"/>
                  </a:cubicBezTo>
                  <a:cubicBezTo>
                    <a:pt x="149" y="122"/>
                    <a:pt x="164" y="136"/>
                    <a:pt x="178" y="151"/>
                  </a:cubicBezTo>
                  <a:cubicBezTo>
                    <a:pt x="181" y="154"/>
                    <a:pt x="181" y="165"/>
                    <a:pt x="178" y="168"/>
                  </a:cubicBezTo>
                  <a:cubicBezTo>
                    <a:pt x="155" y="193"/>
                    <a:pt x="131" y="217"/>
                    <a:pt x="106" y="240"/>
                  </a:cubicBezTo>
                  <a:cubicBezTo>
                    <a:pt x="102" y="244"/>
                    <a:pt x="95" y="247"/>
                    <a:pt x="91" y="246"/>
                  </a:cubicBezTo>
                  <a:cubicBezTo>
                    <a:pt x="54" y="232"/>
                    <a:pt x="0" y="186"/>
                    <a:pt x="5" y="134"/>
                  </a:cubicBezTo>
                  <a:cubicBezTo>
                    <a:pt x="11" y="76"/>
                    <a:pt x="47" y="39"/>
                    <a:pt x="97" y="18"/>
                  </a:cubicBezTo>
                  <a:cubicBezTo>
                    <a:pt x="140" y="0"/>
                    <a:pt x="180" y="13"/>
                    <a:pt x="214" y="45"/>
                  </a:cubicBezTo>
                  <a:cubicBezTo>
                    <a:pt x="217" y="48"/>
                    <a:pt x="220" y="52"/>
                    <a:pt x="223" y="55"/>
                  </a:cubicBezTo>
                  <a:cubicBezTo>
                    <a:pt x="250" y="93"/>
                    <a:pt x="250" y="93"/>
                    <a:pt x="207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80" name="Freeform 206"/>
            <p:cNvSpPr/>
            <p:nvPr/>
          </p:nvSpPr>
          <p:spPr bwMode="auto">
            <a:xfrm>
              <a:off x="-1868085" y="4694634"/>
              <a:ext cx="868363" cy="790575"/>
            </a:xfrm>
            <a:custGeom>
              <a:avLst/>
              <a:gdLst>
                <a:gd name="T0" fmla="*/ 210 w 275"/>
                <a:gd name="T1" fmla="*/ 36 h 250"/>
                <a:gd name="T2" fmla="*/ 107 w 275"/>
                <a:gd name="T3" fmla="*/ 105 h 250"/>
                <a:gd name="T4" fmla="*/ 71 w 275"/>
                <a:gd name="T5" fmla="*/ 133 h 250"/>
                <a:gd name="T6" fmla="*/ 66 w 275"/>
                <a:gd name="T7" fmla="*/ 172 h 250"/>
                <a:gd name="T8" fmla="*/ 101 w 275"/>
                <a:gd name="T9" fmla="*/ 181 h 250"/>
                <a:gd name="T10" fmla="*/ 143 w 275"/>
                <a:gd name="T11" fmla="*/ 159 h 250"/>
                <a:gd name="T12" fmla="*/ 247 w 275"/>
                <a:gd name="T13" fmla="*/ 90 h 250"/>
                <a:gd name="T14" fmla="*/ 275 w 275"/>
                <a:gd name="T15" fmla="*/ 135 h 250"/>
                <a:gd name="T16" fmla="*/ 117 w 275"/>
                <a:gd name="T17" fmla="*/ 226 h 250"/>
                <a:gd name="T18" fmla="*/ 16 w 275"/>
                <a:gd name="T19" fmla="*/ 136 h 250"/>
                <a:gd name="T20" fmla="*/ 47 w 275"/>
                <a:gd name="T21" fmla="*/ 89 h 250"/>
                <a:gd name="T22" fmla="*/ 173 w 275"/>
                <a:gd name="T23" fmla="*/ 2 h 250"/>
                <a:gd name="T24" fmla="*/ 187 w 275"/>
                <a:gd name="T25" fmla="*/ 4 h 250"/>
                <a:gd name="T26" fmla="*/ 210 w 275"/>
                <a:gd name="T27" fmla="*/ 36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5" h="250">
                  <a:moveTo>
                    <a:pt x="210" y="36"/>
                  </a:moveTo>
                  <a:cubicBezTo>
                    <a:pt x="175" y="59"/>
                    <a:pt x="141" y="82"/>
                    <a:pt x="107" y="105"/>
                  </a:cubicBezTo>
                  <a:cubicBezTo>
                    <a:pt x="94" y="114"/>
                    <a:pt x="82" y="123"/>
                    <a:pt x="71" y="133"/>
                  </a:cubicBezTo>
                  <a:cubicBezTo>
                    <a:pt x="59" y="144"/>
                    <a:pt x="55" y="161"/>
                    <a:pt x="66" y="172"/>
                  </a:cubicBezTo>
                  <a:cubicBezTo>
                    <a:pt x="73" y="180"/>
                    <a:pt x="90" y="183"/>
                    <a:pt x="101" y="181"/>
                  </a:cubicBezTo>
                  <a:cubicBezTo>
                    <a:pt x="116" y="178"/>
                    <a:pt x="130" y="168"/>
                    <a:pt x="143" y="159"/>
                  </a:cubicBezTo>
                  <a:cubicBezTo>
                    <a:pt x="177" y="137"/>
                    <a:pt x="211" y="114"/>
                    <a:pt x="247" y="90"/>
                  </a:cubicBezTo>
                  <a:cubicBezTo>
                    <a:pt x="255" y="104"/>
                    <a:pt x="264" y="117"/>
                    <a:pt x="275" y="135"/>
                  </a:cubicBezTo>
                  <a:cubicBezTo>
                    <a:pt x="222" y="166"/>
                    <a:pt x="172" y="202"/>
                    <a:pt x="117" y="226"/>
                  </a:cubicBezTo>
                  <a:cubicBezTo>
                    <a:pt x="58" y="250"/>
                    <a:pt x="0" y="196"/>
                    <a:pt x="16" y="136"/>
                  </a:cubicBezTo>
                  <a:cubicBezTo>
                    <a:pt x="20" y="119"/>
                    <a:pt x="33" y="100"/>
                    <a:pt x="47" y="89"/>
                  </a:cubicBezTo>
                  <a:cubicBezTo>
                    <a:pt x="87" y="58"/>
                    <a:pt x="130" y="30"/>
                    <a:pt x="173" y="2"/>
                  </a:cubicBezTo>
                  <a:cubicBezTo>
                    <a:pt x="176" y="0"/>
                    <a:pt x="184" y="1"/>
                    <a:pt x="187" y="4"/>
                  </a:cubicBezTo>
                  <a:cubicBezTo>
                    <a:pt x="195" y="13"/>
                    <a:pt x="202" y="24"/>
                    <a:pt x="2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81" name="Freeform 207"/>
            <p:cNvSpPr/>
            <p:nvPr/>
          </p:nvSpPr>
          <p:spPr bwMode="auto">
            <a:xfrm>
              <a:off x="-9643660" y="5721746"/>
              <a:ext cx="862013" cy="684213"/>
            </a:xfrm>
            <a:custGeom>
              <a:avLst/>
              <a:gdLst>
                <a:gd name="T0" fmla="*/ 37 w 273"/>
                <a:gd name="T1" fmla="*/ 47 h 217"/>
                <a:gd name="T2" fmla="*/ 57 w 273"/>
                <a:gd name="T3" fmla="*/ 0 h 217"/>
                <a:gd name="T4" fmla="*/ 215 w 273"/>
                <a:gd name="T5" fmla="*/ 63 h 217"/>
                <a:gd name="T6" fmla="*/ 236 w 273"/>
                <a:gd name="T7" fmla="*/ 191 h 217"/>
                <a:gd name="T8" fmla="*/ 162 w 273"/>
                <a:gd name="T9" fmla="*/ 210 h 217"/>
                <a:gd name="T10" fmla="*/ 22 w 273"/>
                <a:gd name="T11" fmla="*/ 165 h 217"/>
                <a:gd name="T12" fmla="*/ 8 w 273"/>
                <a:gd name="T13" fmla="*/ 136 h 217"/>
                <a:gd name="T14" fmla="*/ 16 w 273"/>
                <a:gd name="T15" fmla="*/ 110 h 217"/>
                <a:gd name="T16" fmla="*/ 151 w 273"/>
                <a:gd name="T17" fmla="*/ 157 h 217"/>
                <a:gd name="T18" fmla="*/ 176 w 273"/>
                <a:gd name="T19" fmla="*/ 164 h 217"/>
                <a:gd name="T20" fmla="*/ 214 w 273"/>
                <a:gd name="T21" fmla="*/ 144 h 217"/>
                <a:gd name="T22" fmla="*/ 199 w 273"/>
                <a:gd name="T23" fmla="*/ 109 h 217"/>
                <a:gd name="T24" fmla="*/ 131 w 273"/>
                <a:gd name="T25" fmla="*/ 81 h 217"/>
                <a:gd name="T26" fmla="*/ 37 w 273"/>
                <a:gd name="T27" fmla="*/ 4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3" h="217">
                  <a:moveTo>
                    <a:pt x="37" y="47"/>
                  </a:moveTo>
                  <a:cubicBezTo>
                    <a:pt x="44" y="30"/>
                    <a:pt x="50" y="16"/>
                    <a:pt x="57" y="0"/>
                  </a:cubicBezTo>
                  <a:cubicBezTo>
                    <a:pt x="110" y="21"/>
                    <a:pt x="164" y="38"/>
                    <a:pt x="215" y="63"/>
                  </a:cubicBezTo>
                  <a:cubicBezTo>
                    <a:pt x="273" y="90"/>
                    <a:pt x="272" y="151"/>
                    <a:pt x="236" y="191"/>
                  </a:cubicBezTo>
                  <a:cubicBezTo>
                    <a:pt x="216" y="213"/>
                    <a:pt x="189" y="217"/>
                    <a:pt x="162" y="210"/>
                  </a:cubicBezTo>
                  <a:cubicBezTo>
                    <a:pt x="115" y="197"/>
                    <a:pt x="69" y="180"/>
                    <a:pt x="22" y="165"/>
                  </a:cubicBezTo>
                  <a:cubicBezTo>
                    <a:pt x="6" y="160"/>
                    <a:pt x="0" y="153"/>
                    <a:pt x="8" y="136"/>
                  </a:cubicBezTo>
                  <a:cubicBezTo>
                    <a:pt x="11" y="128"/>
                    <a:pt x="13" y="119"/>
                    <a:pt x="16" y="110"/>
                  </a:cubicBezTo>
                  <a:cubicBezTo>
                    <a:pt x="62" y="126"/>
                    <a:pt x="107" y="142"/>
                    <a:pt x="151" y="157"/>
                  </a:cubicBezTo>
                  <a:cubicBezTo>
                    <a:pt x="159" y="160"/>
                    <a:pt x="168" y="163"/>
                    <a:pt x="176" y="164"/>
                  </a:cubicBezTo>
                  <a:cubicBezTo>
                    <a:pt x="193" y="166"/>
                    <a:pt x="206" y="161"/>
                    <a:pt x="214" y="144"/>
                  </a:cubicBezTo>
                  <a:cubicBezTo>
                    <a:pt x="221" y="127"/>
                    <a:pt x="211" y="116"/>
                    <a:pt x="199" y="109"/>
                  </a:cubicBezTo>
                  <a:cubicBezTo>
                    <a:pt x="177" y="98"/>
                    <a:pt x="154" y="89"/>
                    <a:pt x="131" y="81"/>
                  </a:cubicBezTo>
                  <a:cubicBezTo>
                    <a:pt x="101" y="69"/>
                    <a:pt x="70" y="59"/>
                    <a:pt x="37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82" name="Freeform 208"/>
            <p:cNvSpPr>
              <a:spLocks noEditPoints="1"/>
            </p:cNvSpPr>
            <p:nvPr/>
          </p:nvSpPr>
          <p:spPr bwMode="auto">
            <a:xfrm>
              <a:off x="-9618260" y="8496696"/>
              <a:ext cx="852488" cy="615950"/>
            </a:xfrm>
            <a:custGeom>
              <a:avLst/>
              <a:gdLst>
                <a:gd name="T0" fmla="*/ 211 w 270"/>
                <a:gd name="T1" fmla="*/ 0 h 195"/>
                <a:gd name="T2" fmla="*/ 224 w 270"/>
                <a:gd name="T3" fmla="*/ 38 h 195"/>
                <a:gd name="T4" fmla="*/ 216 w 270"/>
                <a:gd name="T5" fmla="*/ 57 h 195"/>
                <a:gd name="T6" fmla="*/ 211 w 270"/>
                <a:gd name="T7" fmla="*/ 61 h 195"/>
                <a:gd name="T8" fmla="*/ 193 w 270"/>
                <a:gd name="T9" fmla="*/ 119 h 195"/>
                <a:gd name="T10" fmla="*/ 209 w 270"/>
                <a:gd name="T11" fmla="*/ 129 h 195"/>
                <a:gd name="T12" fmla="*/ 217 w 270"/>
                <a:gd name="T13" fmla="*/ 127 h 195"/>
                <a:gd name="T14" fmla="*/ 262 w 270"/>
                <a:gd name="T15" fmla="*/ 152 h 195"/>
                <a:gd name="T16" fmla="*/ 270 w 270"/>
                <a:gd name="T17" fmla="*/ 171 h 195"/>
                <a:gd name="T18" fmla="*/ 140 w 270"/>
                <a:gd name="T19" fmla="*/ 184 h 195"/>
                <a:gd name="T20" fmla="*/ 39 w 270"/>
                <a:gd name="T21" fmla="*/ 193 h 195"/>
                <a:gd name="T22" fmla="*/ 16 w 270"/>
                <a:gd name="T23" fmla="*/ 179 h 195"/>
                <a:gd name="T24" fmla="*/ 41 w 270"/>
                <a:gd name="T25" fmla="*/ 105 h 195"/>
                <a:gd name="T26" fmla="*/ 211 w 270"/>
                <a:gd name="T27" fmla="*/ 0 h 195"/>
                <a:gd name="T28" fmla="*/ 136 w 270"/>
                <a:gd name="T29" fmla="*/ 102 h 195"/>
                <a:gd name="T30" fmla="*/ 62 w 270"/>
                <a:gd name="T31" fmla="*/ 144 h 195"/>
                <a:gd name="T32" fmla="*/ 64 w 270"/>
                <a:gd name="T33" fmla="*/ 149 h 195"/>
                <a:gd name="T34" fmla="*/ 123 w 270"/>
                <a:gd name="T35" fmla="*/ 142 h 195"/>
                <a:gd name="T36" fmla="*/ 142 w 270"/>
                <a:gd name="T37" fmla="*/ 111 h 195"/>
                <a:gd name="T38" fmla="*/ 136 w 270"/>
                <a:gd name="T39" fmla="*/ 102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0" h="195">
                  <a:moveTo>
                    <a:pt x="211" y="0"/>
                  </a:moveTo>
                  <a:cubicBezTo>
                    <a:pt x="216" y="14"/>
                    <a:pt x="222" y="26"/>
                    <a:pt x="224" y="38"/>
                  </a:cubicBezTo>
                  <a:cubicBezTo>
                    <a:pt x="225" y="44"/>
                    <a:pt x="219" y="51"/>
                    <a:pt x="216" y="57"/>
                  </a:cubicBezTo>
                  <a:cubicBezTo>
                    <a:pt x="215" y="59"/>
                    <a:pt x="213" y="59"/>
                    <a:pt x="211" y="61"/>
                  </a:cubicBezTo>
                  <a:cubicBezTo>
                    <a:pt x="177" y="82"/>
                    <a:pt x="177" y="82"/>
                    <a:pt x="193" y="119"/>
                  </a:cubicBezTo>
                  <a:cubicBezTo>
                    <a:pt x="195" y="124"/>
                    <a:pt x="203" y="126"/>
                    <a:pt x="209" y="129"/>
                  </a:cubicBezTo>
                  <a:cubicBezTo>
                    <a:pt x="211" y="130"/>
                    <a:pt x="214" y="128"/>
                    <a:pt x="217" y="127"/>
                  </a:cubicBezTo>
                  <a:cubicBezTo>
                    <a:pt x="249" y="122"/>
                    <a:pt x="250" y="123"/>
                    <a:pt x="262" y="152"/>
                  </a:cubicBezTo>
                  <a:cubicBezTo>
                    <a:pt x="264" y="158"/>
                    <a:pt x="267" y="164"/>
                    <a:pt x="270" y="171"/>
                  </a:cubicBezTo>
                  <a:cubicBezTo>
                    <a:pt x="225" y="175"/>
                    <a:pt x="183" y="180"/>
                    <a:pt x="140" y="184"/>
                  </a:cubicBezTo>
                  <a:cubicBezTo>
                    <a:pt x="106" y="187"/>
                    <a:pt x="73" y="190"/>
                    <a:pt x="39" y="193"/>
                  </a:cubicBezTo>
                  <a:cubicBezTo>
                    <a:pt x="27" y="195"/>
                    <a:pt x="20" y="192"/>
                    <a:pt x="16" y="179"/>
                  </a:cubicBezTo>
                  <a:cubicBezTo>
                    <a:pt x="1" y="132"/>
                    <a:pt x="0" y="131"/>
                    <a:pt x="41" y="105"/>
                  </a:cubicBezTo>
                  <a:cubicBezTo>
                    <a:pt x="98" y="70"/>
                    <a:pt x="154" y="35"/>
                    <a:pt x="211" y="0"/>
                  </a:cubicBezTo>
                  <a:close/>
                  <a:moveTo>
                    <a:pt x="136" y="102"/>
                  </a:moveTo>
                  <a:cubicBezTo>
                    <a:pt x="111" y="116"/>
                    <a:pt x="86" y="130"/>
                    <a:pt x="62" y="144"/>
                  </a:cubicBezTo>
                  <a:cubicBezTo>
                    <a:pt x="62" y="146"/>
                    <a:pt x="63" y="148"/>
                    <a:pt x="64" y="149"/>
                  </a:cubicBezTo>
                  <a:cubicBezTo>
                    <a:pt x="84" y="147"/>
                    <a:pt x="103" y="144"/>
                    <a:pt x="123" y="142"/>
                  </a:cubicBezTo>
                  <a:cubicBezTo>
                    <a:pt x="152" y="140"/>
                    <a:pt x="155" y="137"/>
                    <a:pt x="142" y="111"/>
                  </a:cubicBezTo>
                  <a:cubicBezTo>
                    <a:pt x="140" y="108"/>
                    <a:pt x="138" y="105"/>
                    <a:pt x="136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83" name="Freeform 209"/>
            <p:cNvSpPr>
              <a:spLocks noEditPoints="1"/>
            </p:cNvSpPr>
            <p:nvPr/>
          </p:nvSpPr>
          <p:spPr bwMode="auto">
            <a:xfrm>
              <a:off x="-3506385" y="3267471"/>
              <a:ext cx="693738" cy="852488"/>
            </a:xfrm>
            <a:custGeom>
              <a:avLst/>
              <a:gdLst>
                <a:gd name="T0" fmla="*/ 159 w 220"/>
                <a:gd name="T1" fmla="*/ 270 h 270"/>
                <a:gd name="T2" fmla="*/ 151 w 220"/>
                <a:gd name="T3" fmla="*/ 266 h 270"/>
                <a:gd name="T4" fmla="*/ 126 w 220"/>
                <a:gd name="T5" fmla="*/ 203 h 270"/>
                <a:gd name="T6" fmla="*/ 121 w 220"/>
                <a:gd name="T7" fmla="*/ 188 h 270"/>
                <a:gd name="T8" fmla="*/ 90 w 220"/>
                <a:gd name="T9" fmla="*/ 171 h 270"/>
                <a:gd name="T10" fmla="*/ 73 w 220"/>
                <a:gd name="T11" fmla="*/ 178 h 270"/>
                <a:gd name="T12" fmla="*/ 46 w 220"/>
                <a:gd name="T13" fmla="*/ 210 h 270"/>
                <a:gd name="T14" fmla="*/ 24 w 220"/>
                <a:gd name="T15" fmla="*/ 198 h 270"/>
                <a:gd name="T16" fmla="*/ 0 w 220"/>
                <a:gd name="T17" fmla="*/ 188 h 270"/>
                <a:gd name="T18" fmla="*/ 107 w 220"/>
                <a:gd name="T19" fmla="*/ 62 h 270"/>
                <a:gd name="T20" fmla="*/ 151 w 220"/>
                <a:gd name="T21" fmla="*/ 10 h 270"/>
                <a:gd name="T22" fmla="*/ 173 w 220"/>
                <a:gd name="T23" fmla="*/ 6 h 270"/>
                <a:gd name="T24" fmla="*/ 213 w 220"/>
                <a:gd name="T25" fmla="*/ 29 h 270"/>
                <a:gd name="T26" fmla="*/ 220 w 220"/>
                <a:gd name="T27" fmla="*/ 40 h 270"/>
                <a:gd name="T28" fmla="*/ 163 w 220"/>
                <a:gd name="T29" fmla="*/ 264 h 270"/>
                <a:gd name="T30" fmla="*/ 159 w 220"/>
                <a:gd name="T31" fmla="*/ 270 h 270"/>
                <a:gd name="T32" fmla="*/ 143 w 220"/>
                <a:gd name="T33" fmla="*/ 146 h 270"/>
                <a:gd name="T34" fmla="*/ 168 w 220"/>
                <a:gd name="T35" fmla="*/ 62 h 270"/>
                <a:gd name="T36" fmla="*/ 162 w 220"/>
                <a:gd name="T37" fmla="*/ 60 h 270"/>
                <a:gd name="T38" fmla="*/ 109 w 220"/>
                <a:gd name="T39" fmla="*/ 129 h 270"/>
                <a:gd name="T40" fmla="*/ 143 w 220"/>
                <a:gd name="T41" fmla="*/ 146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0" h="270">
                  <a:moveTo>
                    <a:pt x="159" y="270"/>
                  </a:moveTo>
                  <a:cubicBezTo>
                    <a:pt x="156" y="268"/>
                    <a:pt x="153" y="267"/>
                    <a:pt x="151" y="266"/>
                  </a:cubicBezTo>
                  <a:cubicBezTo>
                    <a:pt x="116" y="244"/>
                    <a:pt x="116" y="244"/>
                    <a:pt x="126" y="203"/>
                  </a:cubicBezTo>
                  <a:cubicBezTo>
                    <a:pt x="127" y="198"/>
                    <a:pt x="125" y="190"/>
                    <a:pt x="121" y="188"/>
                  </a:cubicBezTo>
                  <a:cubicBezTo>
                    <a:pt x="111" y="181"/>
                    <a:pt x="101" y="175"/>
                    <a:pt x="90" y="171"/>
                  </a:cubicBezTo>
                  <a:cubicBezTo>
                    <a:pt x="85" y="170"/>
                    <a:pt x="77" y="174"/>
                    <a:pt x="73" y="178"/>
                  </a:cubicBezTo>
                  <a:cubicBezTo>
                    <a:pt x="64" y="187"/>
                    <a:pt x="55" y="198"/>
                    <a:pt x="46" y="210"/>
                  </a:cubicBezTo>
                  <a:cubicBezTo>
                    <a:pt x="38" y="205"/>
                    <a:pt x="31" y="202"/>
                    <a:pt x="24" y="198"/>
                  </a:cubicBezTo>
                  <a:cubicBezTo>
                    <a:pt x="17" y="195"/>
                    <a:pt x="10" y="192"/>
                    <a:pt x="0" y="188"/>
                  </a:cubicBezTo>
                  <a:cubicBezTo>
                    <a:pt x="37" y="145"/>
                    <a:pt x="72" y="103"/>
                    <a:pt x="107" y="62"/>
                  </a:cubicBezTo>
                  <a:cubicBezTo>
                    <a:pt x="122" y="45"/>
                    <a:pt x="137" y="28"/>
                    <a:pt x="151" y="10"/>
                  </a:cubicBezTo>
                  <a:cubicBezTo>
                    <a:pt x="158" y="2"/>
                    <a:pt x="164" y="0"/>
                    <a:pt x="173" y="6"/>
                  </a:cubicBezTo>
                  <a:cubicBezTo>
                    <a:pt x="186" y="14"/>
                    <a:pt x="200" y="21"/>
                    <a:pt x="213" y="29"/>
                  </a:cubicBezTo>
                  <a:cubicBezTo>
                    <a:pt x="216" y="31"/>
                    <a:pt x="220" y="37"/>
                    <a:pt x="220" y="40"/>
                  </a:cubicBezTo>
                  <a:cubicBezTo>
                    <a:pt x="201" y="115"/>
                    <a:pt x="182" y="189"/>
                    <a:pt x="163" y="264"/>
                  </a:cubicBezTo>
                  <a:cubicBezTo>
                    <a:pt x="163" y="265"/>
                    <a:pt x="161" y="267"/>
                    <a:pt x="159" y="270"/>
                  </a:cubicBezTo>
                  <a:close/>
                  <a:moveTo>
                    <a:pt x="143" y="146"/>
                  </a:moveTo>
                  <a:cubicBezTo>
                    <a:pt x="152" y="117"/>
                    <a:pt x="160" y="90"/>
                    <a:pt x="168" y="62"/>
                  </a:cubicBezTo>
                  <a:cubicBezTo>
                    <a:pt x="166" y="61"/>
                    <a:pt x="164" y="61"/>
                    <a:pt x="162" y="60"/>
                  </a:cubicBezTo>
                  <a:cubicBezTo>
                    <a:pt x="145" y="82"/>
                    <a:pt x="127" y="105"/>
                    <a:pt x="109" y="129"/>
                  </a:cubicBezTo>
                  <a:cubicBezTo>
                    <a:pt x="121" y="135"/>
                    <a:pt x="130" y="140"/>
                    <a:pt x="143" y="1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84" name="Freeform 210"/>
            <p:cNvSpPr/>
            <p:nvPr/>
          </p:nvSpPr>
          <p:spPr bwMode="auto">
            <a:xfrm>
              <a:off x="-8487960" y="3953271"/>
              <a:ext cx="817563" cy="820738"/>
            </a:xfrm>
            <a:custGeom>
              <a:avLst/>
              <a:gdLst>
                <a:gd name="T0" fmla="*/ 90 w 259"/>
                <a:gd name="T1" fmla="*/ 0 h 260"/>
                <a:gd name="T2" fmla="*/ 123 w 259"/>
                <a:gd name="T3" fmla="*/ 37 h 260"/>
                <a:gd name="T4" fmla="*/ 86 w 259"/>
                <a:gd name="T5" fmla="*/ 73 h 260"/>
                <a:gd name="T6" fmla="*/ 87 w 259"/>
                <a:gd name="T7" fmla="*/ 105 h 260"/>
                <a:gd name="T8" fmla="*/ 99 w 259"/>
                <a:gd name="T9" fmla="*/ 120 h 260"/>
                <a:gd name="T10" fmla="*/ 151 w 259"/>
                <a:gd name="T11" fmla="*/ 71 h 260"/>
                <a:gd name="T12" fmla="*/ 184 w 259"/>
                <a:gd name="T13" fmla="*/ 108 h 260"/>
                <a:gd name="T14" fmla="*/ 146 w 259"/>
                <a:gd name="T15" fmla="*/ 145 h 260"/>
                <a:gd name="T16" fmla="*/ 145 w 259"/>
                <a:gd name="T17" fmla="*/ 166 h 260"/>
                <a:gd name="T18" fmla="*/ 192 w 259"/>
                <a:gd name="T19" fmla="*/ 168 h 260"/>
                <a:gd name="T20" fmla="*/ 225 w 259"/>
                <a:gd name="T21" fmla="*/ 129 h 260"/>
                <a:gd name="T22" fmla="*/ 242 w 259"/>
                <a:gd name="T23" fmla="*/ 153 h 260"/>
                <a:gd name="T24" fmla="*/ 259 w 259"/>
                <a:gd name="T25" fmla="*/ 171 h 260"/>
                <a:gd name="T26" fmla="*/ 165 w 259"/>
                <a:gd name="T27" fmla="*/ 260 h 260"/>
                <a:gd name="T28" fmla="*/ 0 w 259"/>
                <a:gd name="T29" fmla="*/ 86 h 260"/>
                <a:gd name="T30" fmla="*/ 90 w 259"/>
                <a:gd name="T31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59" h="260">
                  <a:moveTo>
                    <a:pt x="90" y="0"/>
                  </a:moveTo>
                  <a:cubicBezTo>
                    <a:pt x="102" y="13"/>
                    <a:pt x="112" y="24"/>
                    <a:pt x="123" y="37"/>
                  </a:cubicBezTo>
                  <a:cubicBezTo>
                    <a:pt x="112" y="49"/>
                    <a:pt x="100" y="62"/>
                    <a:pt x="86" y="73"/>
                  </a:cubicBezTo>
                  <a:cubicBezTo>
                    <a:pt x="72" y="85"/>
                    <a:pt x="71" y="94"/>
                    <a:pt x="87" y="105"/>
                  </a:cubicBezTo>
                  <a:cubicBezTo>
                    <a:pt x="91" y="108"/>
                    <a:pt x="93" y="113"/>
                    <a:pt x="99" y="120"/>
                  </a:cubicBezTo>
                  <a:cubicBezTo>
                    <a:pt x="117" y="103"/>
                    <a:pt x="133" y="88"/>
                    <a:pt x="151" y="71"/>
                  </a:cubicBezTo>
                  <a:cubicBezTo>
                    <a:pt x="162" y="83"/>
                    <a:pt x="172" y="95"/>
                    <a:pt x="184" y="108"/>
                  </a:cubicBezTo>
                  <a:cubicBezTo>
                    <a:pt x="172" y="120"/>
                    <a:pt x="160" y="133"/>
                    <a:pt x="146" y="145"/>
                  </a:cubicBezTo>
                  <a:cubicBezTo>
                    <a:pt x="137" y="153"/>
                    <a:pt x="138" y="158"/>
                    <a:pt x="145" y="166"/>
                  </a:cubicBezTo>
                  <a:cubicBezTo>
                    <a:pt x="168" y="193"/>
                    <a:pt x="168" y="193"/>
                    <a:pt x="192" y="168"/>
                  </a:cubicBezTo>
                  <a:cubicBezTo>
                    <a:pt x="202" y="158"/>
                    <a:pt x="211" y="146"/>
                    <a:pt x="225" y="129"/>
                  </a:cubicBezTo>
                  <a:cubicBezTo>
                    <a:pt x="233" y="141"/>
                    <a:pt x="237" y="147"/>
                    <a:pt x="242" y="153"/>
                  </a:cubicBezTo>
                  <a:cubicBezTo>
                    <a:pt x="247" y="159"/>
                    <a:pt x="253" y="165"/>
                    <a:pt x="259" y="171"/>
                  </a:cubicBezTo>
                  <a:cubicBezTo>
                    <a:pt x="228" y="201"/>
                    <a:pt x="198" y="229"/>
                    <a:pt x="165" y="260"/>
                  </a:cubicBezTo>
                  <a:cubicBezTo>
                    <a:pt x="111" y="202"/>
                    <a:pt x="56" y="145"/>
                    <a:pt x="0" y="86"/>
                  </a:cubicBezTo>
                  <a:cubicBezTo>
                    <a:pt x="30" y="57"/>
                    <a:pt x="59" y="30"/>
                    <a:pt x="9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85" name="Freeform 211"/>
            <p:cNvSpPr/>
            <p:nvPr/>
          </p:nvSpPr>
          <p:spPr bwMode="auto">
            <a:xfrm>
              <a:off x="-4589060" y="2826146"/>
              <a:ext cx="520700" cy="817563"/>
            </a:xfrm>
            <a:custGeom>
              <a:avLst/>
              <a:gdLst>
                <a:gd name="T0" fmla="*/ 42 w 165"/>
                <a:gd name="T1" fmla="*/ 0 h 259"/>
                <a:gd name="T2" fmla="*/ 165 w 165"/>
                <a:gd name="T3" fmla="*/ 22 h 259"/>
                <a:gd name="T4" fmla="*/ 162 w 165"/>
                <a:gd name="T5" fmla="*/ 34 h 259"/>
                <a:gd name="T6" fmla="*/ 153 w 165"/>
                <a:gd name="T7" fmla="*/ 66 h 259"/>
                <a:gd name="T8" fmla="*/ 109 w 165"/>
                <a:gd name="T9" fmla="*/ 63 h 259"/>
                <a:gd name="T10" fmla="*/ 77 w 165"/>
                <a:gd name="T11" fmla="*/ 87 h 259"/>
                <a:gd name="T12" fmla="*/ 89 w 165"/>
                <a:gd name="T13" fmla="*/ 103 h 259"/>
                <a:gd name="T14" fmla="*/ 114 w 165"/>
                <a:gd name="T15" fmla="*/ 108 h 259"/>
                <a:gd name="T16" fmla="*/ 143 w 165"/>
                <a:gd name="T17" fmla="*/ 112 h 259"/>
                <a:gd name="T18" fmla="*/ 135 w 165"/>
                <a:gd name="T19" fmla="*/ 161 h 259"/>
                <a:gd name="T20" fmla="*/ 88 w 165"/>
                <a:gd name="T21" fmla="*/ 153 h 259"/>
                <a:gd name="T22" fmla="*/ 61 w 165"/>
                <a:gd name="T23" fmla="*/ 173 h 259"/>
                <a:gd name="T24" fmla="*/ 86 w 165"/>
                <a:gd name="T25" fmla="*/ 202 h 259"/>
                <a:gd name="T26" fmla="*/ 124 w 165"/>
                <a:gd name="T27" fmla="*/ 210 h 259"/>
                <a:gd name="T28" fmla="*/ 132 w 165"/>
                <a:gd name="T29" fmla="*/ 223 h 259"/>
                <a:gd name="T30" fmla="*/ 127 w 165"/>
                <a:gd name="T31" fmla="*/ 259 h 259"/>
                <a:gd name="T32" fmla="*/ 0 w 165"/>
                <a:gd name="T33" fmla="*/ 236 h 259"/>
                <a:gd name="T34" fmla="*/ 42 w 165"/>
                <a:gd name="T35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5" h="259">
                  <a:moveTo>
                    <a:pt x="42" y="0"/>
                  </a:moveTo>
                  <a:cubicBezTo>
                    <a:pt x="85" y="7"/>
                    <a:pt x="124" y="15"/>
                    <a:pt x="165" y="22"/>
                  </a:cubicBezTo>
                  <a:cubicBezTo>
                    <a:pt x="164" y="28"/>
                    <a:pt x="163" y="31"/>
                    <a:pt x="162" y="34"/>
                  </a:cubicBezTo>
                  <a:cubicBezTo>
                    <a:pt x="160" y="45"/>
                    <a:pt x="159" y="65"/>
                    <a:pt x="153" y="66"/>
                  </a:cubicBezTo>
                  <a:cubicBezTo>
                    <a:pt x="140" y="69"/>
                    <a:pt x="124" y="66"/>
                    <a:pt x="109" y="63"/>
                  </a:cubicBezTo>
                  <a:cubicBezTo>
                    <a:pt x="82" y="57"/>
                    <a:pt x="77" y="59"/>
                    <a:pt x="77" y="87"/>
                  </a:cubicBezTo>
                  <a:cubicBezTo>
                    <a:pt x="77" y="92"/>
                    <a:pt x="84" y="100"/>
                    <a:pt x="89" y="103"/>
                  </a:cubicBezTo>
                  <a:cubicBezTo>
                    <a:pt x="97" y="106"/>
                    <a:pt x="106" y="107"/>
                    <a:pt x="114" y="108"/>
                  </a:cubicBezTo>
                  <a:cubicBezTo>
                    <a:pt x="123" y="109"/>
                    <a:pt x="131" y="110"/>
                    <a:pt x="143" y="112"/>
                  </a:cubicBezTo>
                  <a:cubicBezTo>
                    <a:pt x="141" y="128"/>
                    <a:pt x="138" y="144"/>
                    <a:pt x="135" y="161"/>
                  </a:cubicBezTo>
                  <a:cubicBezTo>
                    <a:pt x="119" y="158"/>
                    <a:pt x="103" y="156"/>
                    <a:pt x="88" y="153"/>
                  </a:cubicBezTo>
                  <a:cubicBezTo>
                    <a:pt x="68" y="149"/>
                    <a:pt x="63" y="152"/>
                    <a:pt x="61" y="173"/>
                  </a:cubicBezTo>
                  <a:cubicBezTo>
                    <a:pt x="58" y="199"/>
                    <a:pt x="58" y="199"/>
                    <a:pt x="86" y="202"/>
                  </a:cubicBezTo>
                  <a:cubicBezTo>
                    <a:pt x="99" y="204"/>
                    <a:pt x="112" y="206"/>
                    <a:pt x="124" y="210"/>
                  </a:cubicBezTo>
                  <a:cubicBezTo>
                    <a:pt x="128" y="211"/>
                    <a:pt x="132" y="218"/>
                    <a:pt x="132" y="223"/>
                  </a:cubicBezTo>
                  <a:cubicBezTo>
                    <a:pt x="132" y="235"/>
                    <a:pt x="129" y="246"/>
                    <a:pt x="127" y="259"/>
                  </a:cubicBezTo>
                  <a:cubicBezTo>
                    <a:pt x="85" y="251"/>
                    <a:pt x="43" y="244"/>
                    <a:pt x="0" y="236"/>
                  </a:cubicBezTo>
                  <a:cubicBezTo>
                    <a:pt x="14" y="158"/>
                    <a:pt x="28" y="81"/>
                    <a:pt x="4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86" name="Freeform 212"/>
            <p:cNvSpPr/>
            <p:nvPr/>
          </p:nvSpPr>
          <p:spPr bwMode="auto">
            <a:xfrm>
              <a:off x="-1148947" y="6804421"/>
              <a:ext cx="782638" cy="492125"/>
            </a:xfrm>
            <a:custGeom>
              <a:avLst/>
              <a:gdLst>
                <a:gd name="T0" fmla="*/ 247 w 248"/>
                <a:gd name="T1" fmla="*/ 124 h 156"/>
                <a:gd name="T2" fmla="*/ 201 w 248"/>
                <a:gd name="T3" fmla="*/ 127 h 156"/>
                <a:gd name="T4" fmla="*/ 195 w 248"/>
                <a:gd name="T5" fmla="*/ 77 h 156"/>
                <a:gd name="T6" fmla="*/ 167 w 248"/>
                <a:gd name="T7" fmla="*/ 57 h 156"/>
                <a:gd name="T8" fmla="*/ 151 w 248"/>
                <a:gd name="T9" fmla="*/ 62 h 156"/>
                <a:gd name="T10" fmla="*/ 156 w 248"/>
                <a:gd name="T11" fmla="*/ 128 h 156"/>
                <a:gd name="T12" fmla="*/ 109 w 248"/>
                <a:gd name="T13" fmla="*/ 135 h 156"/>
                <a:gd name="T14" fmla="*/ 103 w 248"/>
                <a:gd name="T15" fmla="*/ 84 h 156"/>
                <a:gd name="T16" fmla="*/ 83 w 248"/>
                <a:gd name="T17" fmla="*/ 66 h 156"/>
                <a:gd name="T18" fmla="*/ 56 w 248"/>
                <a:gd name="T19" fmla="*/ 102 h 156"/>
                <a:gd name="T20" fmla="*/ 57 w 248"/>
                <a:gd name="T21" fmla="*/ 112 h 156"/>
                <a:gd name="T22" fmla="*/ 13 w 248"/>
                <a:gd name="T23" fmla="*/ 151 h 156"/>
                <a:gd name="T24" fmla="*/ 0 w 248"/>
                <a:gd name="T25" fmla="*/ 38 h 156"/>
                <a:gd name="T26" fmla="*/ 16 w 248"/>
                <a:gd name="T27" fmla="*/ 24 h 156"/>
                <a:gd name="T28" fmla="*/ 115 w 248"/>
                <a:gd name="T29" fmla="*/ 13 h 156"/>
                <a:gd name="T30" fmla="*/ 218 w 248"/>
                <a:gd name="T31" fmla="*/ 1 h 156"/>
                <a:gd name="T32" fmla="*/ 239 w 248"/>
                <a:gd name="T33" fmla="*/ 19 h 156"/>
                <a:gd name="T34" fmla="*/ 248 w 248"/>
                <a:gd name="T35" fmla="*/ 108 h 156"/>
                <a:gd name="T36" fmla="*/ 247 w 248"/>
                <a:gd name="T37" fmla="*/ 12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8" h="156">
                  <a:moveTo>
                    <a:pt x="247" y="124"/>
                  </a:moveTo>
                  <a:cubicBezTo>
                    <a:pt x="231" y="125"/>
                    <a:pt x="217" y="126"/>
                    <a:pt x="201" y="127"/>
                  </a:cubicBezTo>
                  <a:cubicBezTo>
                    <a:pt x="199" y="109"/>
                    <a:pt x="197" y="93"/>
                    <a:pt x="195" y="77"/>
                  </a:cubicBezTo>
                  <a:cubicBezTo>
                    <a:pt x="194" y="54"/>
                    <a:pt x="189" y="50"/>
                    <a:pt x="167" y="57"/>
                  </a:cubicBezTo>
                  <a:cubicBezTo>
                    <a:pt x="162" y="58"/>
                    <a:pt x="157" y="60"/>
                    <a:pt x="151" y="62"/>
                  </a:cubicBezTo>
                  <a:cubicBezTo>
                    <a:pt x="152" y="84"/>
                    <a:pt x="154" y="105"/>
                    <a:pt x="156" y="128"/>
                  </a:cubicBezTo>
                  <a:cubicBezTo>
                    <a:pt x="140" y="130"/>
                    <a:pt x="126" y="132"/>
                    <a:pt x="109" y="135"/>
                  </a:cubicBezTo>
                  <a:cubicBezTo>
                    <a:pt x="107" y="118"/>
                    <a:pt x="104" y="101"/>
                    <a:pt x="103" y="84"/>
                  </a:cubicBezTo>
                  <a:cubicBezTo>
                    <a:pt x="103" y="70"/>
                    <a:pt x="98" y="63"/>
                    <a:pt x="83" y="66"/>
                  </a:cubicBezTo>
                  <a:cubicBezTo>
                    <a:pt x="45" y="71"/>
                    <a:pt x="48" y="73"/>
                    <a:pt x="56" y="102"/>
                  </a:cubicBezTo>
                  <a:cubicBezTo>
                    <a:pt x="57" y="105"/>
                    <a:pt x="57" y="108"/>
                    <a:pt x="57" y="112"/>
                  </a:cubicBezTo>
                  <a:cubicBezTo>
                    <a:pt x="61" y="152"/>
                    <a:pt x="56" y="156"/>
                    <a:pt x="13" y="151"/>
                  </a:cubicBezTo>
                  <a:cubicBezTo>
                    <a:pt x="8" y="114"/>
                    <a:pt x="3" y="76"/>
                    <a:pt x="0" y="38"/>
                  </a:cubicBezTo>
                  <a:cubicBezTo>
                    <a:pt x="0" y="33"/>
                    <a:pt x="10" y="24"/>
                    <a:pt x="16" y="24"/>
                  </a:cubicBezTo>
                  <a:cubicBezTo>
                    <a:pt x="49" y="19"/>
                    <a:pt x="82" y="16"/>
                    <a:pt x="115" y="13"/>
                  </a:cubicBezTo>
                  <a:cubicBezTo>
                    <a:pt x="149" y="9"/>
                    <a:pt x="183" y="6"/>
                    <a:pt x="218" y="1"/>
                  </a:cubicBezTo>
                  <a:cubicBezTo>
                    <a:pt x="231" y="0"/>
                    <a:pt x="238" y="3"/>
                    <a:pt x="239" y="19"/>
                  </a:cubicBezTo>
                  <a:cubicBezTo>
                    <a:pt x="240" y="48"/>
                    <a:pt x="245" y="78"/>
                    <a:pt x="248" y="108"/>
                  </a:cubicBezTo>
                  <a:cubicBezTo>
                    <a:pt x="248" y="113"/>
                    <a:pt x="247" y="118"/>
                    <a:pt x="2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87" name="Freeform 213"/>
            <p:cNvSpPr/>
            <p:nvPr/>
          </p:nvSpPr>
          <p:spPr bwMode="auto">
            <a:xfrm>
              <a:off x="-1234672" y="6124971"/>
              <a:ext cx="808038" cy="552450"/>
            </a:xfrm>
            <a:custGeom>
              <a:avLst/>
              <a:gdLst>
                <a:gd name="T0" fmla="*/ 13 w 256"/>
                <a:gd name="T1" fmla="*/ 175 h 175"/>
                <a:gd name="T2" fmla="*/ 0 w 256"/>
                <a:gd name="T3" fmla="*/ 128 h 175"/>
                <a:gd name="T4" fmla="*/ 9 w 256"/>
                <a:gd name="T5" fmla="*/ 109 h 175"/>
                <a:gd name="T6" fmla="*/ 142 w 256"/>
                <a:gd name="T7" fmla="*/ 37 h 175"/>
                <a:gd name="T8" fmla="*/ 214 w 256"/>
                <a:gd name="T9" fmla="*/ 0 h 175"/>
                <a:gd name="T10" fmla="*/ 225 w 256"/>
                <a:gd name="T11" fmla="*/ 41 h 175"/>
                <a:gd name="T12" fmla="*/ 214 w 256"/>
                <a:gd name="T13" fmla="*/ 58 h 175"/>
                <a:gd name="T14" fmla="*/ 83 w 256"/>
                <a:gd name="T15" fmla="*/ 121 h 175"/>
                <a:gd name="T16" fmla="*/ 69 w 256"/>
                <a:gd name="T17" fmla="*/ 131 h 175"/>
                <a:gd name="T18" fmla="*/ 247 w 256"/>
                <a:gd name="T19" fmla="*/ 131 h 175"/>
                <a:gd name="T20" fmla="*/ 256 w 256"/>
                <a:gd name="T21" fmla="*/ 175 h 175"/>
                <a:gd name="T22" fmla="*/ 13 w 256"/>
                <a:gd name="T2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6" h="175">
                  <a:moveTo>
                    <a:pt x="13" y="175"/>
                  </a:moveTo>
                  <a:cubicBezTo>
                    <a:pt x="9" y="158"/>
                    <a:pt x="3" y="143"/>
                    <a:pt x="0" y="128"/>
                  </a:cubicBezTo>
                  <a:cubicBezTo>
                    <a:pt x="0" y="122"/>
                    <a:pt x="4" y="112"/>
                    <a:pt x="9" y="109"/>
                  </a:cubicBezTo>
                  <a:cubicBezTo>
                    <a:pt x="53" y="85"/>
                    <a:pt x="98" y="61"/>
                    <a:pt x="142" y="37"/>
                  </a:cubicBezTo>
                  <a:cubicBezTo>
                    <a:pt x="165" y="25"/>
                    <a:pt x="188" y="14"/>
                    <a:pt x="214" y="0"/>
                  </a:cubicBezTo>
                  <a:cubicBezTo>
                    <a:pt x="218" y="15"/>
                    <a:pt x="223" y="28"/>
                    <a:pt x="225" y="41"/>
                  </a:cubicBezTo>
                  <a:cubicBezTo>
                    <a:pt x="226" y="47"/>
                    <a:pt x="219" y="55"/>
                    <a:pt x="214" y="58"/>
                  </a:cubicBezTo>
                  <a:cubicBezTo>
                    <a:pt x="170" y="80"/>
                    <a:pt x="126" y="100"/>
                    <a:pt x="83" y="121"/>
                  </a:cubicBezTo>
                  <a:cubicBezTo>
                    <a:pt x="79" y="123"/>
                    <a:pt x="76" y="126"/>
                    <a:pt x="69" y="131"/>
                  </a:cubicBezTo>
                  <a:cubicBezTo>
                    <a:pt x="130" y="131"/>
                    <a:pt x="187" y="131"/>
                    <a:pt x="247" y="131"/>
                  </a:cubicBezTo>
                  <a:cubicBezTo>
                    <a:pt x="250" y="144"/>
                    <a:pt x="253" y="159"/>
                    <a:pt x="256" y="175"/>
                  </a:cubicBezTo>
                  <a:cubicBezTo>
                    <a:pt x="173" y="175"/>
                    <a:pt x="93" y="175"/>
                    <a:pt x="13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88" name="Freeform 214"/>
            <p:cNvSpPr/>
            <p:nvPr/>
          </p:nvSpPr>
          <p:spPr bwMode="auto">
            <a:xfrm>
              <a:off x="-8929285" y="4310459"/>
              <a:ext cx="820738" cy="763588"/>
            </a:xfrm>
            <a:custGeom>
              <a:avLst/>
              <a:gdLst>
                <a:gd name="T0" fmla="*/ 260 w 260"/>
                <a:gd name="T1" fmla="*/ 198 h 242"/>
                <a:gd name="T2" fmla="*/ 226 w 260"/>
                <a:gd name="T3" fmla="*/ 238 h 242"/>
                <a:gd name="T4" fmla="*/ 207 w 260"/>
                <a:gd name="T5" fmla="*/ 239 h 242"/>
                <a:gd name="T6" fmla="*/ 32 w 260"/>
                <a:gd name="T7" fmla="*/ 158 h 242"/>
                <a:gd name="T8" fmla="*/ 0 w 260"/>
                <a:gd name="T9" fmla="*/ 143 h 242"/>
                <a:gd name="T10" fmla="*/ 30 w 260"/>
                <a:gd name="T11" fmla="*/ 99 h 242"/>
                <a:gd name="T12" fmla="*/ 188 w 260"/>
                <a:gd name="T13" fmla="*/ 179 h 242"/>
                <a:gd name="T14" fmla="*/ 191 w 260"/>
                <a:gd name="T15" fmla="*/ 176 h 242"/>
                <a:gd name="T16" fmla="*/ 137 w 260"/>
                <a:gd name="T17" fmla="*/ 108 h 242"/>
                <a:gd name="T18" fmla="*/ 89 w 260"/>
                <a:gd name="T19" fmla="*/ 50 h 242"/>
                <a:gd name="T20" fmla="*/ 90 w 260"/>
                <a:gd name="T21" fmla="*/ 28 h 242"/>
                <a:gd name="T22" fmla="*/ 116 w 260"/>
                <a:gd name="T23" fmla="*/ 0 h 242"/>
                <a:gd name="T24" fmla="*/ 260 w 260"/>
                <a:gd name="T25" fmla="*/ 198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0" h="242">
                  <a:moveTo>
                    <a:pt x="260" y="198"/>
                  </a:moveTo>
                  <a:cubicBezTo>
                    <a:pt x="249" y="212"/>
                    <a:pt x="238" y="226"/>
                    <a:pt x="226" y="238"/>
                  </a:cubicBezTo>
                  <a:cubicBezTo>
                    <a:pt x="223" y="241"/>
                    <a:pt x="213" y="242"/>
                    <a:pt x="207" y="239"/>
                  </a:cubicBezTo>
                  <a:cubicBezTo>
                    <a:pt x="149" y="213"/>
                    <a:pt x="91" y="185"/>
                    <a:pt x="32" y="158"/>
                  </a:cubicBezTo>
                  <a:cubicBezTo>
                    <a:pt x="22" y="153"/>
                    <a:pt x="12" y="148"/>
                    <a:pt x="0" y="143"/>
                  </a:cubicBezTo>
                  <a:cubicBezTo>
                    <a:pt x="10" y="128"/>
                    <a:pt x="19" y="115"/>
                    <a:pt x="30" y="99"/>
                  </a:cubicBezTo>
                  <a:cubicBezTo>
                    <a:pt x="83" y="126"/>
                    <a:pt x="135" y="153"/>
                    <a:pt x="188" y="179"/>
                  </a:cubicBezTo>
                  <a:cubicBezTo>
                    <a:pt x="189" y="178"/>
                    <a:pt x="190" y="177"/>
                    <a:pt x="191" y="176"/>
                  </a:cubicBezTo>
                  <a:cubicBezTo>
                    <a:pt x="173" y="153"/>
                    <a:pt x="155" y="131"/>
                    <a:pt x="137" y="108"/>
                  </a:cubicBezTo>
                  <a:cubicBezTo>
                    <a:pt x="121" y="89"/>
                    <a:pt x="106" y="69"/>
                    <a:pt x="89" y="50"/>
                  </a:cubicBezTo>
                  <a:cubicBezTo>
                    <a:pt x="82" y="41"/>
                    <a:pt x="82" y="36"/>
                    <a:pt x="90" y="28"/>
                  </a:cubicBezTo>
                  <a:cubicBezTo>
                    <a:pt x="99" y="20"/>
                    <a:pt x="106" y="11"/>
                    <a:pt x="116" y="0"/>
                  </a:cubicBezTo>
                  <a:cubicBezTo>
                    <a:pt x="164" y="66"/>
                    <a:pt x="212" y="132"/>
                    <a:pt x="26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89" name="Freeform 215"/>
            <p:cNvSpPr>
              <a:spLocks noEditPoints="1"/>
            </p:cNvSpPr>
            <p:nvPr/>
          </p:nvSpPr>
          <p:spPr bwMode="auto">
            <a:xfrm>
              <a:off x="-5082772" y="2784871"/>
              <a:ext cx="500063" cy="760413"/>
            </a:xfrm>
            <a:custGeom>
              <a:avLst/>
              <a:gdLst>
                <a:gd name="T0" fmla="*/ 48 w 158"/>
                <a:gd name="T1" fmla="*/ 240 h 241"/>
                <a:gd name="T2" fmla="*/ 33 w 158"/>
                <a:gd name="T3" fmla="*/ 241 h 241"/>
                <a:gd name="T4" fmla="*/ 0 w 158"/>
                <a:gd name="T5" fmla="*/ 241 h 241"/>
                <a:gd name="T6" fmla="*/ 14 w 158"/>
                <a:gd name="T7" fmla="*/ 0 h 241"/>
                <a:gd name="T8" fmla="*/ 116 w 158"/>
                <a:gd name="T9" fmla="*/ 9 h 241"/>
                <a:gd name="T10" fmla="*/ 156 w 158"/>
                <a:gd name="T11" fmla="*/ 76 h 241"/>
                <a:gd name="T12" fmla="*/ 72 w 158"/>
                <a:gd name="T13" fmla="*/ 161 h 241"/>
                <a:gd name="T14" fmla="*/ 53 w 158"/>
                <a:gd name="T15" fmla="*/ 180 h 241"/>
                <a:gd name="T16" fmla="*/ 48 w 158"/>
                <a:gd name="T17" fmla="*/ 240 h 241"/>
                <a:gd name="T18" fmla="*/ 69 w 158"/>
                <a:gd name="T19" fmla="*/ 46 h 241"/>
                <a:gd name="T20" fmla="*/ 60 w 158"/>
                <a:gd name="T21" fmla="*/ 60 h 241"/>
                <a:gd name="T22" fmla="*/ 57 w 158"/>
                <a:gd name="T23" fmla="*/ 100 h 241"/>
                <a:gd name="T24" fmla="*/ 73 w 158"/>
                <a:gd name="T25" fmla="*/ 116 h 241"/>
                <a:gd name="T26" fmla="*/ 108 w 158"/>
                <a:gd name="T27" fmla="*/ 79 h 241"/>
                <a:gd name="T28" fmla="*/ 69 w 158"/>
                <a:gd name="T29" fmla="*/ 4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8" h="241">
                  <a:moveTo>
                    <a:pt x="48" y="240"/>
                  </a:moveTo>
                  <a:cubicBezTo>
                    <a:pt x="42" y="241"/>
                    <a:pt x="38" y="241"/>
                    <a:pt x="33" y="241"/>
                  </a:cubicBezTo>
                  <a:cubicBezTo>
                    <a:pt x="23" y="241"/>
                    <a:pt x="13" y="241"/>
                    <a:pt x="0" y="241"/>
                  </a:cubicBezTo>
                  <a:cubicBezTo>
                    <a:pt x="5" y="161"/>
                    <a:pt x="9" y="83"/>
                    <a:pt x="14" y="0"/>
                  </a:cubicBezTo>
                  <a:cubicBezTo>
                    <a:pt x="48" y="3"/>
                    <a:pt x="83" y="3"/>
                    <a:pt x="116" y="9"/>
                  </a:cubicBezTo>
                  <a:cubicBezTo>
                    <a:pt x="141" y="14"/>
                    <a:pt x="158" y="46"/>
                    <a:pt x="156" y="76"/>
                  </a:cubicBezTo>
                  <a:cubicBezTo>
                    <a:pt x="154" y="129"/>
                    <a:pt x="130" y="164"/>
                    <a:pt x="72" y="161"/>
                  </a:cubicBezTo>
                  <a:cubicBezTo>
                    <a:pt x="56" y="160"/>
                    <a:pt x="53" y="166"/>
                    <a:pt x="53" y="180"/>
                  </a:cubicBezTo>
                  <a:cubicBezTo>
                    <a:pt x="52" y="200"/>
                    <a:pt x="49" y="220"/>
                    <a:pt x="48" y="240"/>
                  </a:cubicBezTo>
                  <a:close/>
                  <a:moveTo>
                    <a:pt x="69" y="46"/>
                  </a:moveTo>
                  <a:cubicBezTo>
                    <a:pt x="67" y="49"/>
                    <a:pt x="61" y="54"/>
                    <a:pt x="60" y="60"/>
                  </a:cubicBezTo>
                  <a:cubicBezTo>
                    <a:pt x="58" y="73"/>
                    <a:pt x="59" y="87"/>
                    <a:pt x="57" y="100"/>
                  </a:cubicBezTo>
                  <a:cubicBezTo>
                    <a:pt x="55" y="114"/>
                    <a:pt x="63" y="116"/>
                    <a:pt x="73" y="116"/>
                  </a:cubicBezTo>
                  <a:cubicBezTo>
                    <a:pt x="92" y="115"/>
                    <a:pt x="108" y="98"/>
                    <a:pt x="108" y="79"/>
                  </a:cubicBezTo>
                  <a:cubicBezTo>
                    <a:pt x="108" y="60"/>
                    <a:pt x="94" y="47"/>
                    <a:pt x="6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90" name="Freeform 216"/>
            <p:cNvSpPr/>
            <p:nvPr/>
          </p:nvSpPr>
          <p:spPr bwMode="auto">
            <a:xfrm>
              <a:off x="-7487835" y="3273821"/>
              <a:ext cx="644525" cy="833438"/>
            </a:xfrm>
            <a:custGeom>
              <a:avLst/>
              <a:gdLst>
                <a:gd name="T0" fmla="*/ 110 w 204"/>
                <a:gd name="T1" fmla="*/ 50 h 264"/>
                <a:gd name="T2" fmla="*/ 68 w 204"/>
                <a:gd name="T3" fmla="*/ 67 h 264"/>
                <a:gd name="T4" fmla="*/ 58 w 204"/>
                <a:gd name="T5" fmla="*/ 92 h 264"/>
                <a:gd name="T6" fmla="*/ 80 w 204"/>
                <a:gd name="T7" fmla="*/ 104 h 264"/>
                <a:gd name="T8" fmla="*/ 154 w 204"/>
                <a:gd name="T9" fmla="*/ 113 h 264"/>
                <a:gd name="T10" fmla="*/ 160 w 204"/>
                <a:gd name="T11" fmla="*/ 237 h 264"/>
                <a:gd name="T12" fmla="*/ 112 w 204"/>
                <a:gd name="T13" fmla="*/ 259 h 264"/>
                <a:gd name="T14" fmla="*/ 82 w 204"/>
                <a:gd name="T15" fmla="*/ 243 h 264"/>
                <a:gd name="T16" fmla="*/ 75 w 204"/>
                <a:gd name="T17" fmla="*/ 218 h 264"/>
                <a:gd name="T18" fmla="*/ 124 w 204"/>
                <a:gd name="T19" fmla="*/ 201 h 264"/>
                <a:gd name="T20" fmla="*/ 138 w 204"/>
                <a:gd name="T21" fmla="*/ 174 h 264"/>
                <a:gd name="T22" fmla="*/ 113 w 204"/>
                <a:gd name="T23" fmla="*/ 158 h 264"/>
                <a:gd name="T24" fmla="*/ 77 w 204"/>
                <a:gd name="T25" fmla="*/ 159 h 264"/>
                <a:gd name="T26" fmla="*/ 5 w 204"/>
                <a:gd name="T27" fmla="*/ 94 h 264"/>
                <a:gd name="T28" fmla="*/ 48 w 204"/>
                <a:gd name="T29" fmla="*/ 27 h 264"/>
                <a:gd name="T30" fmla="*/ 55 w 204"/>
                <a:gd name="T31" fmla="*/ 23 h 264"/>
                <a:gd name="T32" fmla="*/ 110 w 204"/>
                <a:gd name="T33" fmla="*/ 5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4" h="264">
                  <a:moveTo>
                    <a:pt x="110" y="50"/>
                  </a:moveTo>
                  <a:cubicBezTo>
                    <a:pt x="95" y="56"/>
                    <a:pt x="80" y="59"/>
                    <a:pt x="68" y="67"/>
                  </a:cubicBezTo>
                  <a:cubicBezTo>
                    <a:pt x="62" y="72"/>
                    <a:pt x="57" y="84"/>
                    <a:pt x="58" y="92"/>
                  </a:cubicBezTo>
                  <a:cubicBezTo>
                    <a:pt x="59" y="97"/>
                    <a:pt x="72" y="103"/>
                    <a:pt x="80" y="104"/>
                  </a:cubicBezTo>
                  <a:cubicBezTo>
                    <a:pt x="104" y="107"/>
                    <a:pt x="130" y="98"/>
                    <a:pt x="154" y="113"/>
                  </a:cubicBezTo>
                  <a:cubicBezTo>
                    <a:pt x="199" y="141"/>
                    <a:pt x="204" y="207"/>
                    <a:pt x="160" y="237"/>
                  </a:cubicBezTo>
                  <a:cubicBezTo>
                    <a:pt x="146" y="248"/>
                    <a:pt x="128" y="254"/>
                    <a:pt x="112" y="259"/>
                  </a:cubicBezTo>
                  <a:cubicBezTo>
                    <a:pt x="98" y="264"/>
                    <a:pt x="86" y="261"/>
                    <a:pt x="82" y="243"/>
                  </a:cubicBezTo>
                  <a:cubicBezTo>
                    <a:pt x="80" y="234"/>
                    <a:pt x="77" y="226"/>
                    <a:pt x="75" y="218"/>
                  </a:cubicBezTo>
                  <a:cubicBezTo>
                    <a:pt x="93" y="212"/>
                    <a:pt x="110" y="209"/>
                    <a:pt x="124" y="201"/>
                  </a:cubicBezTo>
                  <a:cubicBezTo>
                    <a:pt x="132" y="196"/>
                    <a:pt x="141" y="181"/>
                    <a:pt x="138" y="174"/>
                  </a:cubicBezTo>
                  <a:cubicBezTo>
                    <a:pt x="136" y="167"/>
                    <a:pt x="122" y="160"/>
                    <a:pt x="113" y="158"/>
                  </a:cubicBezTo>
                  <a:cubicBezTo>
                    <a:pt x="101" y="155"/>
                    <a:pt x="89" y="159"/>
                    <a:pt x="77" y="159"/>
                  </a:cubicBezTo>
                  <a:cubicBezTo>
                    <a:pt x="38" y="157"/>
                    <a:pt x="13" y="134"/>
                    <a:pt x="5" y="94"/>
                  </a:cubicBezTo>
                  <a:cubicBezTo>
                    <a:pt x="0" y="71"/>
                    <a:pt x="19" y="42"/>
                    <a:pt x="48" y="27"/>
                  </a:cubicBezTo>
                  <a:cubicBezTo>
                    <a:pt x="50" y="25"/>
                    <a:pt x="52" y="24"/>
                    <a:pt x="55" y="23"/>
                  </a:cubicBezTo>
                  <a:cubicBezTo>
                    <a:pt x="94" y="8"/>
                    <a:pt x="98" y="0"/>
                    <a:pt x="11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91" name="Freeform 217"/>
            <p:cNvSpPr/>
            <p:nvPr/>
          </p:nvSpPr>
          <p:spPr bwMode="auto">
            <a:xfrm>
              <a:off x="-1174347" y="7877571"/>
              <a:ext cx="795338" cy="533400"/>
            </a:xfrm>
            <a:custGeom>
              <a:avLst/>
              <a:gdLst>
                <a:gd name="T0" fmla="*/ 189 w 252"/>
                <a:gd name="T1" fmla="*/ 151 h 169"/>
                <a:gd name="T2" fmla="*/ 198 w 252"/>
                <a:gd name="T3" fmla="*/ 103 h 169"/>
                <a:gd name="T4" fmla="*/ 186 w 252"/>
                <a:gd name="T5" fmla="*/ 84 h 169"/>
                <a:gd name="T6" fmla="*/ 164 w 252"/>
                <a:gd name="T7" fmla="*/ 92 h 169"/>
                <a:gd name="T8" fmla="*/ 149 w 252"/>
                <a:gd name="T9" fmla="*/ 113 h 169"/>
                <a:gd name="T10" fmla="*/ 47 w 252"/>
                <a:gd name="T11" fmla="*/ 145 h 169"/>
                <a:gd name="T12" fmla="*/ 10 w 252"/>
                <a:gd name="T13" fmla="*/ 54 h 169"/>
                <a:gd name="T14" fmla="*/ 75 w 252"/>
                <a:gd name="T15" fmla="*/ 23 h 169"/>
                <a:gd name="T16" fmla="*/ 58 w 252"/>
                <a:gd name="T17" fmla="*/ 72 h 169"/>
                <a:gd name="T18" fmla="*/ 71 w 252"/>
                <a:gd name="T19" fmla="*/ 99 h 169"/>
                <a:gd name="T20" fmla="*/ 97 w 252"/>
                <a:gd name="T21" fmla="*/ 90 h 169"/>
                <a:gd name="T22" fmla="*/ 114 w 252"/>
                <a:gd name="T23" fmla="*/ 65 h 169"/>
                <a:gd name="T24" fmla="*/ 229 w 252"/>
                <a:gd name="T25" fmla="*/ 54 h 169"/>
                <a:gd name="T26" fmla="*/ 228 w 252"/>
                <a:gd name="T27" fmla="*/ 157 h 169"/>
                <a:gd name="T28" fmla="*/ 189 w 252"/>
                <a:gd name="T29" fmla="*/ 151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169">
                  <a:moveTo>
                    <a:pt x="189" y="151"/>
                  </a:moveTo>
                  <a:cubicBezTo>
                    <a:pt x="192" y="133"/>
                    <a:pt x="197" y="118"/>
                    <a:pt x="198" y="103"/>
                  </a:cubicBezTo>
                  <a:cubicBezTo>
                    <a:pt x="198" y="97"/>
                    <a:pt x="192" y="86"/>
                    <a:pt x="186" y="84"/>
                  </a:cubicBezTo>
                  <a:cubicBezTo>
                    <a:pt x="180" y="82"/>
                    <a:pt x="170" y="87"/>
                    <a:pt x="164" y="92"/>
                  </a:cubicBezTo>
                  <a:cubicBezTo>
                    <a:pt x="157" y="97"/>
                    <a:pt x="153" y="105"/>
                    <a:pt x="149" y="113"/>
                  </a:cubicBezTo>
                  <a:cubicBezTo>
                    <a:pt x="124" y="151"/>
                    <a:pt x="89" y="162"/>
                    <a:pt x="47" y="145"/>
                  </a:cubicBezTo>
                  <a:cubicBezTo>
                    <a:pt x="16" y="132"/>
                    <a:pt x="0" y="94"/>
                    <a:pt x="10" y="54"/>
                  </a:cubicBezTo>
                  <a:cubicBezTo>
                    <a:pt x="22" y="2"/>
                    <a:pt x="26" y="0"/>
                    <a:pt x="75" y="23"/>
                  </a:cubicBezTo>
                  <a:cubicBezTo>
                    <a:pt x="69" y="39"/>
                    <a:pt x="60" y="55"/>
                    <a:pt x="58" y="72"/>
                  </a:cubicBezTo>
                  <a:cubicBezTo>
                    <a:pt x="57" y="80"/>
                    <a:pt x="63" y="94"/>
                    <a:pt x="71" y="99"/>
                  </a:cubicBezTo>
                  <a:cubicBezTo>
                    <a:pt x="76" y="102"/>
                    <a:pt x="90" y="96"/>
                    <a:pt x="97" y="90"/>
                  </a:cubicBezTo>
                  <a:cubicBezTo>
                    <a:pt x="105" y="84"/>
                    <a:pt x="109" y="74"/>
                    <a:pt x="114" y="65"/>
                  </a:cubicBezTo>
                  <a:cubicBezTo>
                    <a:pt x="141" y="25"/>
                    <a:pt x="196" y="20"/>
                    <a:pt x="229" y="54"/>
                  </a:cubicBezTo>
                  <a:cubicBezTo>
                    <a:pt x="251" y="75"/>
                    <a:pt x="252" y="138"/>
                    <a:pt x="228" y="157"/>
                  </a:cubicBezTo>
                  <a:cubicBezTo>
                    <a:pt x="214" y="169"/>
                    <a:pt x="201" y="156"/>
                    <a:pt x="189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92" name="Freeform 218"/>
            <p:cNvSpPr/>
            <p:nvPr/>
          </p:nvSpPr>
          <p:spPr bwMode="auto">
            <a:xfrm>
              <a:off x="-4636685" y="11044634"/>
              <a:ext cx="638175" cy="1022350"/>
            </a:xfrm>
            <a:custGeom>
              <a:avLst/>
              <a:gdLst>
                <a:gd name="T0" fmla="*/ 3 w 202"/>
                <a:gd name="T1" fmla="*/ 223 h 324"/>
                <a:gd name="T2" fmla="*/ 77 w 202"/>
                <a:gd name="T3" fmla="*/ 164 h 324"/>
                <a:gd name="T4" fmla="*/ 87 w 202"/>
                <a:gd name="T5" fmla="*/ 138 h 324"/>
                <a:gd name="T6" fmla="*/ 70 w 202"/>
                <a:gd name="T7" fmla="*/ 18 h 324"/>
                <a:gd name="T8" fmla="*/ 85 w 202"/>
                <a:gd name="T9" fmla="*/ 3 h 324"/>
                <a:gd name="T10" fmla="*/ 104 w 202"/>
                <a:gd name="T11" fmla="*/ 8 h 324"/>
                <a:gd name="T12" fmla="*/ 130 w 202"/>
                <a:gd name="T13" fmla="*/ 49 h 324"/>
                <a:gd name="T14" fmla="*/ 125 w 202"/>
                <a:gd name="T15" fmla="*/ 101 h 324"/>
                <a:gd name="T16" fmla="*/ 127 w 202"/>
                <a:gd name="T17" fmla="*/ 115 h 324"/>
                <a:gd name="T18" fmla="*/ 137 w 202"/>
                <a:gd name="T19" fmla="*/ 69 h 324"/>
                <a:gd name="T20" fmla="*/ 178 w 202"/>
                <a:gd name="T21" fmla="*/ 72 h 324"/>
                <a:gd name="T22" fmla="*/ 189 w 202"/>
                <a:gd name="T23" fmla="*/ 99 h 324"/>
                <a:gd name="T24" fmla="*/ 141 w 202"/>
                <a:gd name="T25" fmla="*/ 146 h 324"/>
                <a:gd name="T26" fmla="*/ 124 w 202"/>
                <a:gd name="T27" fmla="*/ 186 h 324"/>
                <a:gd name="T28" fmla="*/ 103 w 202"/>
                <a:gd name="T29" fmla="*/ 274 h 324"/>
                <a:gd name="T30" fmla="*/ 0 w 202"/>
                <a:gd name="T31" fmla="*/ 317 h 324"/>
                <a:gd name="T32" fmla="*/ 87 w 202"/>
                <a:gd name="T33" fmla="*/ 204 h 324"/>
                <a:gd name="T34" fmla="*/ 74 w 202"/>
                <a:gd name="T35" fmla="*/ 214 h 324"/>
                <a:gd name="T36" fmla="*/ 61 w 202"/>
                <a:gd name="T37" fmla="*/ 230 h 324"/>
                <a:gd name="T38" fmla="*/ 3 w 202"/>
                <a:gd name="T39" fmla="*/ 223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2" h="324">
                  <a:moveTo>
                    <a:pt x="3" y="223"/>
                  </a:moveTo>
                  <a:cubicBezTo>
                    <a:pt x="29" y="203"/>
                    <a:pt x="54" y="184"/>
                    <a:pt x="77" y="164"/>
                  </a:cubicBezTo>
                  <a:cubicBezTo>
                    <a:pt x="84" y="158"/>
                    <a:pt x="88" y="146"/>
                    <a:pt x="87" y="138"/>
                  </a:cubicBezTo>
                  <a:cubicBezTo>
                    <a:pt x="83" y="98"/>
                    <a:pt x="77" y="58"/>
                    <a:pt x="70" y="18"/>
                  </a:cubicBezTo>
                  <a:cubicBezTo>
                    <a:pt x="67" y="3"/>
                    <a:pt x="72" y="0"/>
                    <a:pt x="85" y="3"/>
                  </a:cubicBezTo>
                  <a:cubicBezTo>
                    <a:pt x="92" y="5"/>
                    <a:pt x="98" y="6"/>
                    <a:pt x="104" y="8"/>
                  </a:cubicBezTo>
                  <a:cubicBezTo>
                    <a:pt x="130" y="16"/>
                    <a:pt x="134" y="24"/>
                    <a:pt x="130" y="49"/>
                  </a:cubicBezTo>
                  <a:cubicBezTo>
                    <a:pt x="127" y="66"/>
                    <a:pt x="126" y="84"/>
                    <a:pt x="125" y="101"/>
                  </a:cubicBezTo>
                  <a:cubicBezTo>
                    <a:pt x="124" y="105"/>
                    <a:pt x="126" y="110"/>
                    <a:pt x="127" y="115"/>
                  </a:cubicBezTo>
                  <a:cubicBezTo>
                    <a:pt x="144" y="103"/>
                    <a:pt x="154" y="91"/>
                    <a:pt x="137" y="69"/>
                  </a:cubicBezTo>
                  <a:cubicBezTo>
                    <a:pt x="154" y="70"/>
                    <a:pt x="166" y="70"/>
                    <a:pt x="178" y="72"/>
                  </a:cubicBezTo>
                  <a:cubicBezTo>
                    <a:pt x="197" y="74"/>
                    <a:pt x="202" y="84"/>
                    <a:pt x="189" y="99"/>
                  </a:cubicBezTo>
                  <a:cubicBezTo>
                    <a:pt x="175" y="116"/>
                    <a:pt x="159" y="132"/>
                    <a:pt x="141" y="146"/>
                  </a:cubicBezTo>
                  <a:cubicBezTo>
                    <a:pt x="128" y="157"/>
                    <a:pt x="125" y="170"/>
                    <a:pt x="124" y="186"/>
                  </a:cubicBezTo>
                  <a:cubicBezTo>
                    <a:pt x="122" y="216"/>
                    <a:pt x="122" y="247"/>
                    <a:pt x="103" y="274"/>
                  </a:cubicBezTo>
                  <a:cubicBezTo>
                    <a:pt x="81" y="305"/>
                    <a:pt x="40" y="324"/>
                    <a:pt x="0" y="317"/>
                  </a:cubicBezTo>
                  <a:cubicBezTo>
                    <a:pt x="36" y="286"/>
                    <a:pt x="97" y="274"/>
                    <a:pt x="87" y="204"/>
                  </a:cubicBezTo>
                  <a:cubicBezTo>
                    <a:pt x="81" y="209"/>
                    <a:pt x="77" y="211"/>
                    <a:pt x="74" y="214"/>
                  </a:cubicBezTo>
                  <a:cubicBezTo>
                    <a:pt x="69" y="219"/>
                    <a:pt x="65" y="225"/>
                    <a:pt x="61" y="230"/>
                  </a:cubicBezTo>
                  <a:cubicBezTo>
                    <a:pt x="34" y="260"/>
                    <a:pt x="19" y="258"/>
                    <a:pt x="3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93" name="Freeform 219"/>
            <p:cNvSpPr/>
            <p:nvPr/>
          </p:nvSpPr>
          <p:spPr bwMode="auto">
            <a:xfrm>
              <a:off x="-3752447" y="3005534"/>
              <a:ext cx="582613" cy="827088"/>
            </a:xfrm>
            <a:custGeom>
              <a:avLst/>
              <a:gdLst>
                <a:gd name="T0" fmla="*/ 28 w 185"/>
                <a:gd name="T1" fmla="*/ 1 h 262"/>
                <a:gd name="T2" fmla="*/ 30 w 185"/>
                <a:gd name="T3" fmla="*/ 0 h 262"/>
                <a:gd name="T4" fmla="*/ 74 w 185"/>
                <a:gd name="T5" fmla="*/ 78 h 262"/>
                <a:gd name="T6" fmla="*/ 69 w 185"/>
                <a:gd name="T7" fmla="*/ 113 h 262"/>
                <a:gd name="T8" fmla="*/ 74 w 185"/>
                <a:gd name="T9" fmla="*/ 116 h 262"/>
                <a:gd name="T10" fmla="*/ 87 w 185"/>
                <a:gd name="T11" fmla="*/ 101 h 262"/>
                <a:gd name="T12" fmla="*/ 125 w 185"/>
                <a:gd name="T13" fmla="*/ 50 h 262"/>
                <a:gd name="T14" fmla="*/ 151 w 185"/>
                <a:gd name="T15" fmla="*/ 43 h 262"/>
                <a:gd name="T16" fmla="*/ 185 w 185"/>
                <a:gd name="T17" fmla="*/ 59 h 262"/>
                <a:gd name="T18" fmla="*/ 143 w 185"/>
                <a:gd name="T19" fmla="*/ 102 h 262"/>
                <a:gd name="T20" fmla="*/ 84 w 185"/>
                <a:gd name="T21" fmla="*/ 161 h 262"/>
                <a:gd name="T22" fmla="*/ 69 w 185"/>
                <a:gd name="T23" fmla="*/ 189 h 262"/>
                <a:gd name="T24" fmla="*/ 53 w 185"/>
                <a:gd name="T25" fmla="*/ 230 h 262"/>
                <a:gd name="T26" fmla="*/ 6 w 185"/>
                <a:gd name="T27" fmla="*/ 246 h 262"/>
                <a:gd name="T28" fmla="*/ 1 w 185"/>
                <a:gd name="T29" fmla="*/ 229 h 262"/>
                <a:gd name="T30" fmla="*/ 13 w 185"/>
                <a:gd name="T31" fmla="*/ 198 h 262"/>
                <a:gd name="T32" fmla="*/ 26 w 185"/>
                <a:gd name="T33" fmla="*/ 28 h 262"/>
                <a:gd name="T34" fmla="*/ 26 w 185"/>
                <a:gd name="T35" fmla="*/ 6 h 262"/>
                <a:gd name="T36" fmla="*/ 28 w 185"/>
                <a:gd name="T37" fmla="*/ 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5" h="262">
                  <a:moveTo>
                    <a:pt x="28" y="1"/>
                  </a:moveTo>
                  <a:cubicBezTo>
                    <a:pt x="29" y="1"/>
                    <a:pt x="30" y="0"/>
                    <a:pt x="30" y="0"/>
                  </a:cubicBezTo>
                  <a:cubicBezTo>
                    <a:pt x="78" y="14"/>
                    <a:pt x="84" y="26"/>
                    <a:pt x="74" y="78"/>
                  </a:cubicBezTo>
                  <a:cubicBezTo>
                    <a:pt x="71" y="90"/>
                    <a:pt x="70" y="101"/>
                    <a:pt x="69" y="113"/>
                  </a:cubicBezTo>
                  <a:cubicBezTo>
                    <a:pt x="70" y="114"/>
                    <a:pt x="72" y="115"/>
                    <a:pt x="74" y="116"/>
                  </a:cubicBezTo>
                  <a:cubicBezTo>
                    <a:pt x="78" y="111"/>
                    <a:pt x="83" y="106"/>
                    <a:pt x="87" y="101"/>
                  </a:cubicBezTo>
                  <a:cubicBezTo>
                    <a:pt x="100" y="84"/>
                    <a:pt x="113" y="67"/>
                    <a:pt x="125" y="50"/>
                  </a:cubicBezTo>
                  <a:cubicBezTo>
                    <a:pt x="133" y="40"/>
                    <a:pt x="140" y="38"/>
                    <a:pt x="151" y="43"/>
                  </a:cubicBezTo>
                  <a:cubicBezTo>
                    <a:pt x="161" y="48"/>
                    <a:pt x="171" y="52"/>
                    <a:pt x="185" y="59"/>
                  </a:cubicBezTo>
                  <a:cubicBezTo>
                    <a:pt x="170" y="74"/>
                    <a:pt x="156" y="88"/>
                    <a:pt x="143" y="102"/>
                  </a:cubicBezTo>
                  <a:cubicBezTo>
                    <a:pt x="123" y="122"/>
                    <a:pt x="102" y="141"/>
                    <a:pt x="84" y="161"/>
                  </a:cubicBezTo>
                  <a:cubicBezTo>
                    <a:pt x="77" y="169"/>
                    <a:pt x="73" y="179"/>
                    <a:pt x="69" y="189"/>
                  </a:cubicBezTo>
                  <a:cubicBezTo>
                    <a:pt x="63" y="202"/>
                    <a:pt x="58" y="216"/>
                    <a:pt x="53" y="230"/>
                  </a:cubicBezTo>
                  <a:cubicBezTo>
                    <a:pt x="42" y="258"/>
                    <a:pt x="33" y="262"/>
                    <a:pt x="6" y="246"/>
                  </a:cubicBezTo>
                  <a:cubicBezTo>
                    <a:pt x="2" y="243"/>
                    <a:pt x="0" y="234"/>
                    <a:pt x="1" y="229"/>
                  </a:cubicBezTo>
                  <a:cubicBezTo>
                    <a:pt x="3" y="219"/>
                    <a:pt x="8" y="208"/>
                    <a:pt x="13" y="198"/>
                  </a:cubicBezTo>
                  <a:cubicBezTo>
                    <a:pt x="41" y="143"/>
                    <a:pt x="24" y="85"/>
                    <a:pt x="26" y="28"/>
                  </a:cubicBezTo>
                  <a:cubicBezTo>
                    <a:pt x="27" y="21"/>
                    <a:pt x="26" y="13"/>
                    <a:pt x="26" y="6"/>
                  </a:cubicBezTo>
                  <a:cubicBezTo>
                    <a:pt x="26" y="4"/>
                    <a:pt x="27" y="2"/>
                    <a:pt x="2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94" name="Freeform 220"/>
            <p:cNvSpPr/>
            <p:nvPr/>
          </p:nvSpPr>
          <p:spPr bwMode="auto">
            <a:xfrm>
              <a:off x="-1568047" y="9247584"/>
              <a:ext cx="823913" cy="650875"/>
            </a:xfrm>
            <a:custGeom>
              <a:avLst/>
              <a:gdLst>
                <a:gd name="T0" fmla="*/ 0 w 261"/>
                <a:gd name="T1" fmla="*/ 44 h 206"/>
                <a:gd name="T2" fmla="*/ 63 w 261"/>
                <a:gd name="T3" fmla="*/ 22 h 206"/>
                <a:gd name="T4" fmla="*/ 166 w 261"/>
                <a:gd name="T5" fmla="*/ 47 h 206"/>
                <a:gd name="T6" fmla="*/ 261 w 261"/>
                <a:gd name="T7" fmla="*/ 54 h 206"/>
                <a:gd name="T8" fmla="*/ 242 w 261"/>
                <a:gd name="T9" fmla="*/ 96 h 206"/>
                <a:gd name="T10" fmla="*/ 224 w 261"/>
                <a:gd name="T11" fmla="*/ 101 h 206"/>
                <a:gd name="T12" fmla="*/ 142 w 261"/>
                <a:gd name="T13" fmla="*/ 87 h 206"/>
                <a:gd name="T14" fmla="*/ 138 w 261"/>
                <a:gd name="T15" fmla="*/ 93 h 206"/>
                <a:gd name="T16" fmla="*/ 182 w 261"/>
                <a:gd name="T17" fmla="*/ 133 h 206"/>
                <a:gd name="T18" fmla="*/ 183 w 261"/>
                <a:gd name="T19" fmla="*/ 206 h 206"/>
                <a:gd name="T20" fmla="*/ 132 w 261"/>
                <a:gd name="T21" fmla="*/ 143 h 206"/>
                <a:gd name="T22" fmla="*/ 24 w 261"/>
                <a:gd name="T23" fmla="*/ 56 h 206"/>
                <a:gd name="T24" fmla="*/ 0 w 261"/>
                <a:gd name="T25" fmla="*/ 4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1" h="206">
                  <a:moveTo>
                    <a:pt x="0" y="44"/>
                  </a:moveTo>
                  <a:cubicBezTo>
                    <a:pt x="23" y="2"/>
                    <a:pt x="24" y="0"/>
                    <a:pt x="63" y="22"/>
                  </a:cubicBezTo>
                  <a:cubicBezTo>
                    <a:pt x="96" y="39"/>
                    <a:pt x="129" y="47"/>
                    <a:pt x="166" y="47"/>
                  </a:cubicBezTo>
                  <a:cubicBezTo>
                    <a:pt x="197" y="47"/>
                    <a:pt x="228" y="51"/>
                    <a:pt x="261" y="54"/>
                  </a:cubicBezTo>
                  <a:cubicBezTo>
                    <a:pt x="255" y="69"/>
                    <a:pt x="250" y="83"/>
                    <a:pt x="242" y="96"/>
                  </a:cubicBezTo>
                  <a:cubicBezTo>
                    <a:pt x="239" y="100"/>
                    <a:pt x="230" y="102"/>
                    <a:pt x="224" y="101"/>
                  </a:cubicBezTo>
                  <a:cubicBezTo>
                    <a:pt x="197" y="97"/>
                    <a:pt x="170" y="92"/>
                    <a:pt x="142" y="87"/>
                  </a:cubicBezTo>
                  <a:cubicBezTo>
                    <a:pt x="141" y="89"/>
                    <a:pt x="139" y="91"/>
                    <a:pt x="138" y="93"/>
                  </a:cubicBezTo>
                  <a:cubicBezTo>
                    <a:pt x="153" y="106"/>
                    <a:pt x="168" y="119"/>
                    <a:pt x="182" y="133"/>
                  </a:cubicBezTo>
                  <a:cubicBezTo>
                    <a:pt x="214" y="165"/>
                    <a:pt x="214" y="165"/>
                    <a:pt x="183" y="206"/>
                  </a:cubicBezTo>
                  <a:cubicBezTo>
                    <a:pt x="166" y="185"/>
                    <a:pt x="147" y="165"/>
                    <a:pt x="132" y="143"/>
                  </a:cubicBezTo>
                  <a:cubicBezTo>
                    <a:pt x="105" y="103"/>
                    <a:pt x="69" y="74"/>
                    <a:pt x="24" y="56"/>
                  </a:cubicBezTo>
                  <a:cubicBezTo>
                    <a:pt x="16" y="53"/>
                    <a:pt x="9" y="48"/>
                    <a:pt x="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95" name="Freeform 221"/>
            <p:cNvSpPr/>
            <p:nvPr/>
          </p:nvSpPr>
          <p:spPr bwMode="auto">
            <a:xfrm>
              <a:off x="-6195610" y="2822971"/>
              <a:ext cx="530225" cy="795338"/>
            </a:xfrm>
            <a:custGeom>
              <a:avLst/>
              <a:gdLst>
                <a:gd name="T0" fmla="*/ 0 w 168"/>
                <a:gd name="T1" fmla="*/ 30 h 252"/>
                <a:gd name="T2" fmla="*/ 54 w 168"/>
                <a:gd name="T3" fmla="*/ 18 h 252"/>
                <a:gd name="T4" fmla="*/ 99 w 168"/>
                <a:gd name="T5" fmla="*/ 105 h 252"/>
                <a:gd name="T6" fmla="*/ 105 w 168"/>
                <a:gd name="T7" fmla="*/ 105 h 252"/>
                <a:gd name="T8" fmla="*/ 116 w 168"/>
                <a:gd name="T9" fmla="*/ 7 h 252"/>
                <a:gd name="T10" fmla="*/ 168 w 168"/>
                <a:gd name="T11" fmla="*/ 0 h 252"/>
                <a:gd name="T12" fmla="*/ 152 w 168"/>
                <a:gd name="T13" fmla="*/ 240 h 252"/>
                <a:gd name="T14" fmla="*/ 146 w 168"/>
                <a:gd name="T15" fmla="*/ 245 h 252"/>
                <a:gd name="T16" fmla="*/ 93 w 168"/>
                <a:gd name="T17" fmla="*/ 208 h 252"/>
                <a:gd name="T18" fmla="*/ 34 w 168"/>
                <a:gd name="T19" fmla="*/ 83 h 252"/>
                <a:gd name="T20" fmla="*/ 0 w 168"/>
                <a:gd name="T21" fmla="*/ 3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8" h="252">
                  <a:moveTo>
                    <a:pt x="0" y="30"/>
                  </a:moveTo>
                  <a:cubicBezTo>
                    <a:pt x="19" y="26"/>
                    <a:pt x="36" y="22"/>
                    <a:pt x="54" y="18"/>
                  </a:cubicBezTo>
                  <a:cubicBezTo>
                    <a:pt x="69" y="48"/>
                    <a:pt x="84" y="77"/>
                    <a:pt x="99" y="105"/>
                  </a:cubicBezTo>
                  <a:cubicBezTo>
                    <a:pt x="101" y="105"/>
                    <a:pt x="103" y="105"/>
                    <a:pt x="105" y="105"/>
                  </a:cubicBezTo>
                  <a:cubicBezTo>
                    <a:pt x="108" y="73"/>
                    <a:pt x="112" y="41"/>
                    <a:pt x="116" y="7"/>
                  </a:cubicBezTo>
                  <a:cubicBezTo>
                    <a:pt x="132" y="5"/>
                    <a:pt x="148" y="3"/>
                    <a:pt x="168" y="0"/>
                  </a:cubicBezTo>
                  <a:cubicBezTo>
                    <a:pt x="151" y="83"/>
                    <a:pt x="115" y="161"/>
                    <a:pt x="152" y="240"/>
                  </a:cubicBezTo>
                  <a:cubicBezTo>
                    <a:pt x="148" y="244"/>
                    <a:pt x="147" y="245"/>
                    <a:pt x="146" y="245"/>
                  </a:cubicBezTo>
                  <a:cubicBezTo>
                    <a:pt x="102" y="252"/>
                    <a:pt x="97" y="252"/>
                    <a:pt x="93" y="208"/>
                  </a:cubicBezTo>
                  <a:cubicBezTo>
                    <a:pt x="89" y="157"/>
                    <a:pt x="58" y="123"/>
                    <a:pt x="34" y="83"/>
                  </a:cubicBezTo>
                  <a:cubicBezTo>
                    <a:pt x="24" y="66"/>
                    <a:pt x="12" y="50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96" name="Freeform 222"/>
            <p:cNvSpPr/>
            <p:nvPr/>
          </p:nvSpPr>
          <p:spPr bwMode="auto">
            <a:xfrm>
              <a:off x="-1369610" y="8764984"/>
              <a:ext cx="833438" cy="546100"/>
            </a:xfrm>
            <a:custGeom>
              <a:avLst/>
              <a:gdLst>
                <a:gd name="T0" fmla="*/ 216 w 264"/>
                <a:gd name="T1" fmla="*/ 13 h 173"/>
                <a:gd name="T2" fmla="*/ 264 w 264"/>
                <a:gd name="T3" fmla="*/ 31 h 173"/>
                <a:gd name="T4" fmla="*/ 220 w 264"/>
                <a:gd name="T5" fmla="*/ 158 h 173"/>
                <a:gd name="T6" fmla="*/ 198 w 264"/>
                <a:gd name="T7" fmla="*/ 168 h 173"/>
                <a:gd name="T8" fmla="*/ 167 w 264"/>
                <a:gd name="T9" fmla="*/ 157 h 173"/>
                <a:gd name="T10" fmla="*/ 180 w 264"/>
                <a:gd name="T11" fmla="*/ 107 h 173"/>
                <a:gd name="T12" fmla="*/ 47 w 264"/>
                <a:gd name="T13" fmla="*/ 60 h 173"/>
                <a:gd name="T14" fmla="*/ 24 w 264"/>
                <a:gd name="T15" fmla="*/ 0 h 173"/>
                <a:gd name="T16" fmla="*/ 122 w 264"/>
                <a:gd name="T17" fmla="*/ 34 h 173"/>
                <a:gd name="T18" fmla="*/ 182 w 264"/>
                <a:gd name="T19" fmla="*/ 56 h 173"/>
                <a:gd name="T20" fmla="*/ 205 w 264"/>
                <a:gd name="T21" fmla="*/ 43 h 173"/>
                <a:gd name="T22" fmla="*/ 216 w 264"/>
                <a:gd name="T23" fmla="*/ 1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4" h="173">
                  <a:moveTo>
                    <a:pt x="216" y="13"/>
                  </a:moveTo>
                  <a:cubicBezTo>
                    <a:pt x="233" y="19"/>
                    <a:pt x="247" y="25"/>
                    <a:pt x="264" y="31"/>
                  </a:cubicBezTo>
                  <a:cubicBezTo>
                    <a:pt x="249" y="74"/>
                    <a:pt x="234" y="116"/>
                    <a:pt x="220" y="158"/>
                  </a:cubicBezTo>
                  <a:cubicBezTo>
                    <a:pt x="216" y="169"/>
                    <a:pt x="209" y="173"/>
                    <a:pt x="198" y="168"/>
                  </a:cubicBezTo>
                  <a:cubicBezTo>
                    <a:pt x="188" y="163"/>
                    <a:pt x="177" y="160"/>
                    <a:pt x="167" y="157"/>
                  </a:cubicBezTo>
                  <a:cubicBezTo>
                    <a:pt x="172" y="140"/>
                    <a:pt x="176" y="124"/>
                    <a:pt x="180" y="107"/>
                  </a:cubicBezTo>
                  <a:cubicBezTo>
                    <a:pt x="134" y="91"/>
                    <a:pt x="91" y="75"/>
                    <a:pt x="47" y="60"/>
                  </a:cubicBezTo>
                  <a:cubicBezTo>
                    <a:pt x="2" y="45"/>
                    <a:pt x="0" y="52"/>
                    <a:pt x="24" y="0"/>
                  </a:cubicBezTo>
                  <a:cubicBezTo>
                    <a:pt x="57" y="11"/>
                    <a:pt x="89" y="22"/>
                    <a:pt x="122" y="34"/>
                  </a:cubicBezTo>
                  <a:cubicBezTo>
                    <a:pt x="142" y="41"/>
                    <a:pt x="162" y="48"/>
                    <a:pt x="182" y="56"/>
                  </a:cubicBezTo>
                  <a:cubicBezTo>
                    <a:pt x="195" y="60"/>
                    <a:pt x="202" y="57"/>
                    <a:pt x="205" y="43"/>
                  </a:cubicBezTo>
                  <a:cubicBezTo>
                    <a:pt x="208" y="33"/>
                    <a:pt x="212" y="23"/>
                    <a:pt x="21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97" name="Freeform 223"/>
            <p:cNvSpPr/>
            <p:nvPr/>
          </p:nvSpPr>
          <p:spPr bwMode="auto">
            <a:xfrm>
              <a:off x="-6767110" y="2942034"/>
              <a:ext cx="527050" cy="819150"/>
            </a:xfrm>
            <a:custGeom>
              <a:avLst/>
              <a:gdLst>
                <a:gd name="T0" fmla="*/ 167 w 167"/>
                <a:gd name="T1" fmla="*/ 244 h 259"/>
                <a:gd name="T2" fmla="*/ 122 w 167"/>
                <a:gd name="T3" fmla="*/ 259 h 259"/>
                <a:gd name="T4" fmla="*/ 83 w 167"/>
                <a:gd name="T5" fmla="*/ 137 h 259"/>
                <a:gd name="T6" fmla="*/ 70 w 167"/>
                <a:gd name="T7" fmla="*/ 95 h 259"/>
                <a:gd name="T8" fmla="*/ 50 w 167"/>
                <a:gd name="T9" fmla="*/ 85 h 259"/>
                <a:gd name="T10" fmla="*/ 40 w 167"/>
                <a:gd name="T11" fmla="*/ 88 h 259"/>
                <a:gd name="T12" fmla="*/ 9 w 167"/>
                <a:gd name="T13" fmla="*/ 72 h 259"/>
                <a:gd name="T14" fmla="*/ 0 w 167"/>
                <a:gd name="T15" fmla="*/ 47 h 259"/>
                <a:gd name="T16" fmla="*/ 144 w 167"/>
                <a:gd name="T17" fmla="*/ 0 h 259"/>
                <a:gd name="T18" fmla="*/ 156 w 167"/>
                <a:gd name="T19" fmla="*/ 39 h 259"/>
                <a:gd name="T20" fmla="*/ 148 w 167"/>
                <a:gd name="T21" fmla="*/ 54 h 259"/>
                <a:gd name="T22" fmla="*/ 125 w 167"/>
                <a:gd name="T23" fmla="*/ 61 h 259"/>
                <a:gd name="T24" fmla="*/ 116 w 167"/>
                <a:gd name="T25" fmla="*/ 78 h 259"/>
                <a:gd name="T26" fmla="*/ 165 w 167"/>
                <a:gd name="T27" fmla="*/ 232 h 259"/>
                <a:gd name="T28" fmla="*/ 167 w 167"/>
                <a:gd name="T29" fmla="*/ 244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7" h="259">
                  <a:moveTo>
                    <a:pt x="167" y="244"/>
                  </a:moveTo>
                  <a:cubicBezTo>
                    <a:pt x="153" y="249"/>
                    <a:pt x="138" y="253"/>
                    <a:pt x="122" y="259"/>
                  </a:cubicBezTo>
                  <a:cubicBezTo>
                    <a:pt x="108" y="217"/>
                    <a:pt x="96" y="177"/>
                    <a:pt x="83" y="137"/>
                  </a:cubicBezTo>
                  <a:cubicBezTo>
                    <a:pt x="78" y="123"/>
                    <a:pt x="74" y="109"/>
                    <a:pt x="70" y="95"/>
                  </a:cubicBezTo>
                  <a:cubicBezTo>
                    <a:pt x="67" y="84"/>
                    <a:pt x="61" y="79"/>
                    <a:pt x="50" y="85"/>
                  </a:cubicBezTo>
                  <a:cubicBezTo>
                    <a:pt x="47" y="87"/>
                    <a:pt x="43" y="87"/>
                    <a:pt x="40" y="88"/>
                  </a:cubicBezTo>
                  <a:cubicBezTo>
                    <a:pt x="22" y="97"/>
                    <a:pt x="12" y="93"/>
                    <a:pt x="9" y="72"/>
                  </a:cubicBezTo>
                  <a:cubicBezTo>
                    <a:pt x="8" y="64"/>
                    <a:pt x="4" y="56"/>
                    <a:pt x="0" y="47"/>
                  </a:cubicBezTo>
                  <a:cubicBezTo>
                    <a:pt x="48" y="31"/>
                    <a:pt x="95" y="16"/>
                    <a:pt x="144" y="0"/>
                  </a:cubicBezTo>
                  <a:cubicBezTo>
                    <a:pt x="148" y="14"/>
                    <a:pt x="153" y="26"/>
                    <a:pt x="156" y="39"/>
                  </a:cubicBezTo>
                  <a:cubicBezTo>
                    <a:pt x="157" y="43"/>
                    <a:pt x="152" y="51"/>
                    <a:pt x="148" y="54"/>
                  </a:cubicBezTo>
                  <a:cubicBezTo>
                    <a:pt x="141" y="58"/>
                    <a:pt x="133" y="59"/>
                    <a:pt x="125" y="61"/>
                  </a:cubicBezTo>
                  <a:cubicBezTo>
                    <a:pt x="115" y="63"/>
                    <a:pt x="112" y="67"/>
                    <a:pt x="116" y="78"/>
                  </a:cubicBezTo>
                  <a:cubicBezTo>
                    <a:pt x="133" y="129"/>
                    <a:pt x="149" y="181"/>
                    <a:pt x="165" y="232"/>
                  </a:cubicBezTo>
                  <a:cubicBezTo>
                    <a:pt x="166" y="236"/>
                    <a:pt x="166" y="239"/>
                    <a:pt x="167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98" name="Freeform 224"/>
            <p:cNvSpPr/>
            <p:nvPr/>
          </p:nvSpPr>
          <p:spPr bwMode="auto">
            <a:xfrm>
              <a:off x="-9324572" y="9419034"/>
              <a:ext cx="814388" cy="642938"/>
            </a:xfrm>
            <a:custGeom>
              <a:avLst/>
              <a:gdLst>
                <a:gd name="T0" fmla="*/ 95 w 258"/>
                <a:gd name="T1" fmla="*/ 134 h 204"/>
                <a:gd name="T2" fmla="*/ 118 w 258"/>
                <a:gd name="T3" fmla="*/ 179 h 204"/>
                <a:gd name="T4" fmla="*/ 74 w 258"/>
                <a:gd name="T5" fmla="*/ 204 h 204"/>
                <a:gd name="T6" fmla="*/ 0 w 258"/>
                <a:gd name="T7" fmla="*/ 73 h 204"/>
                <a:gd name="T8" fmla="*/ 44 w 258"/>
                <a:gd name="T9" fmla="*/ 46 h 204"/>
                <a:gd name="T10" fmla="*/ 70 w 258"/>
                <a:gd name="T11" fmla="*/ 91 h 204"/>
                <a:gd name="T12" fmla="*/ 233 w 258"/>
                <a:gd name="T13" fmla="*/ 0 h 204"/>
                <a:gd name="T14" fmla="*/ 258 w 258"/>
                <a:gd name="T15" fmla="*/ 42 h 204"/>
                <a:gd name="T16" fmla="*/ 95 w 258"/>
                <a:gd name="T17" fmla="*/ 13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204">
                  <a:moveTo>
                    <a:pt x="95" y="134"/>
                  </a:moveTo>
                  <a:cubicBezTo>
                    <a:pt x="104" y="151"/>
                    <a:pt x="111" y="164"/>
                    <a:pt x="118" y="179"/>
                  </a:cubicBezTo>
                  <a:cubicBezTo>
                    <a:pt x="104" y="187"/>
                    <a:pt x="90" y="195"/>
                    <a:pt x="74" y="204"/>
                  </a:cubicBezTo>
                  <a:cubicBezTo>
                    <a:pt x="49" y="160"/>
                    <a:pt x="25" y="117"/>
                    <a:pt x="0" y="73"/>
                  </a:cubicBezTo>
                  <a:cubicBezTo>
                    <a:pt x="16" y="64"/>
                    <a:pt x="29" y="55"/>
                    <a:pt x="44" y="46"/>
                  </a:cubicBezTo>
                  <a:cubicBezTo>
                    <a:pt x="53" y="61"/>
                    <a:pt x="61" y="75"/>
                    <a:pt x="70" y="91"/>
                  </a:cubicBezTo>
                  <a:cubicBezTo>
                    <a:pt x="124" y="61"/>
                    <a:pt x="178" y="31"/>
                    <a:pt x="233" y="0"/>
                  </a:cubicBezTo>
                  <a:cubicBezTo>
                    <a:pt x="241" y="14"/>
                    <a:pt x="249" y="27"/>
                    <a:pt x="258" y="42"/>
                  </a:cubicBezTo>
                  <a:cubicBezTo>
                    <a:pt x="203" y="73"/>
                    <a:pt x="150" y="103"/>
                    <a:pt x="95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99" name="Freeform 225"/>
            <p:cNvSpPr/>
            <p:nvPr/>
          </p:nvSpPr>
          <p:spPr bwMode="auto">
            <a:xfrm>
              <a:off x="-9810347" y="7545784"/>
              <a:ext cx="801688" cy="325438"/>
            </a:xfrm>
            <a:custGeom>
              <a:avLst/>
              <a:gdLst>
                <a:gd name="T0" fmla="*/ 234 w 254"/>
                <a:gd name="T1" fmla="*/ 103 h 103"/>
                <a:gd name="T2" fmla="*/ 202 w 254"/>
                <a:gd name="T3" fmla="*/ 99 h 103"/>
                <a:gd name="T4" fmla="*/ 191 w 254"/>
                <a:gd name="T5" fmla="*/ 87 h 103"/>
                <a:gd name="T6" fmla="*/ 149 w 254"/>
                <a:gd name="T7" fmla="*/ 49 h 103"/>
                <a:gd name="T8" fmla="*/ 26 w 254"/>
                <a:gd name="T9" fmla="*/ 54 h 103"/>
                <a:gd name="T10" fmla="*/ 0 w 254"/>
                <a:gd name="T11" fmla="*/ 54 h 103"/>
                <a:gd name="T12" fmla="*/ 0 w 254"/>
                <a:gd name="T13" fmla="*/ 6 h 103"/>
                <a:gd name="T14" fmla="*/ 173 w 254"/>
                <a:gd name="T15" fmla="*/ 2 h 103"/>
                <a:gd name="T16" fmla="*/ 234 w 254"/>
                <a:gd name="T1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4" h="103">
                  <a:moveTo>
                    <a:pt x="234" y="103"/>
                  </a:moveTo>
                  <a:cubicBezTo>
                    <a:pt x="223" y="102"/>
                    <a:pt x="212" y="102"/>
                    <a:pt x="202" y="99"/>
                  </a:cubicBezTo>
                  <a:cubicBezTo>
                    <a:pt x="197" y="98"/>
                    <a:pt x="190" y="91"/>
                    <a:pt x="191" y="87"/>
                  </a:cubicBezTo>
                  <a:cubicBezTo>
                    <a:pt x="192" y="59"/>
                    <a:pt x="181" y="50"/>
                    <a:pt x="149" y="49"/>
                  </a:cubicBezTo>
                  <a:cubicBezTo>
                    <a:pt x="108" y="49"/>
                    <a:pt x="67" y="52"/>
                    <a:pt x="26" y="54"/>
                  </a:cubicBezTo>
                  <a:cubicBezTo>
                    <a:pt x="18" y="54"/>
                    <a:pt x="10" y="54"/>
                    <a:pt x="0" y="54"/>
                  </a:cubicBezTo>
                  <a:cubicBezTo>
                    <a:pt x="0" y="38"/>
                    <a:pt x="0" y="24"/>
                    <a:pt x="0" y="6"/>
                  </a:cubicBezTo>
                  <a:cubicBezTo>
                    <a:pt x="58" y="5"/>
                    <a:pt x="116" y="0"/>
                    <a:pt x="173" y="2"/>
                  </a:cubicBezTo>
                  <a:cubicBezTo>
                    <a:pt x="229" y="5"/>
                    <a:pt x="254" y="49"/>
                    <a:pt x="234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00" name="Freeform 226"/>
            <p:cNvSpPr/>
            <p:nvPr/>
          </p:nvSpPr>
          <p:spPr bwMode="auto">
            <a:xfrm>
              <a:off x="-7035397" y="3145234"/>
              <a:ext cx="444500" cy="788988"/>
            </a:xfrm>
            <a:custGeom>
              <a:avLst/>
              <a:gdLst>
                <a:gd name="T0" fmla="*/ 48 w 141"/>
                <a:gd name="T1" fmla="*/ 0 h 250"/>
                <a:gd name="T2" fmla="*/ 141 w 141"/>
                <a:gd name="T3" fmla="*/ 217 h 250"/>
                <a:gd name="T4" fmla="*/ 139 w 141"/>
                <a:gd name="T5" fmla="*/ 219 h 250"/>
                <a:gd name="T6" fmla="*/ 79 w 141"/>
                <a:gd name="T7" fmla="*/ 199 h 250"/>
                <a:gd name="T8" fmla="*/ 14 w 141"/>
                <a:gd name="T9" fmla="*/ 48 h 250"/>
                <a:gd name="T10" fmla="*/ 30 w 141"/>
                <a:gd name="T11" fmla="*/ 8 h 250"/>
                <a:gd name="T12" fmla="*/ 48 w 141"/>
                <a:gd name="T13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1" h="250">
                  <a:moveTo>
                    <a:pt x="48" y="0"/>
                  </a:moveTo>
                  <a:cubicBezTo>
                    <a:pt x="80" y="74"/>
                    <a:pt x="110" y="146"/>
                    <a:pt x="141" y="217"/>
                  </a:cubicBezTo>
                  <a:cubicBezTo>
                    <a:pt x="140" y="218"/>
                    <a:pt x="140" y="219"/>
                    <a:pt x="139" y="219"/>
                  </a:cubicBezTo>
                  <a:cubicBezTo>
                    <a:pt x="92" y="240"/>
                    <a:pt x="100" y="250"/>
                    <a:pt x="79" y="199"/>
                  </a:cubicBezTo>
                  <a:cubicBezTo>
                    <a:pt x="58" y="148"/>
                    <a:pt x="36" y="98"/>
                    <a:pt x="14" y="48"/>
                  </a:cubicBezTo>
                  <a:cubicBezTo>
                    <a:pt x="1" y="19"/>
                    <a:pt x="0" y="19"/>
                    <a:pt x="30" y="8"/>
                  </a:cubicBezTo>
                  <a:cubicBezTo>
                    <a:pt x="35" y="5"/>
                    <a:pt x="40" y="3"/>
                    <a:pt x="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01" name="Freeform 227"/>
            <p:cNvSpPr/>
            <p:nvPr/>
          </p:nvSpPr>
          <p:spPr bwMode="auto">
            <a:xfrm>
              <a:off x="-1241022" y="8398271"/>
              <a:ext cx="790575" cy="331788"/>
            </a:xfrm>
            <a:custGeom>
              <a:avLst/>
              <a:gdLst>
                <a:gd name="T0" fmla="*/ 229 w 250"/>
                <a:gd name="T1" fmla="*/ 105 h 105"/>
                <a:gd name="T2" fmla="*/ 0 w 250"/>
                <a:gd name="T3" fmla="*/ 48 h 105"/>
                <a:gd name="T4" fmla="*/ 13 w 250"/>
                <a:gd name="T5" fmla="*/ 0 h 105"/>
                <a:gd name="T6" fmla="*/ 213 w 250"/>
                <a:gd name="T7" fmla="*/ 50 h 105"/>
                <a:gd name="T8" fmla="*/ 234 w 250"/>
                <a:gd name="T9" fmla="*/ 98 h 105"/>
                <a:gd name="T10" fmla="*/ 229 w 250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105">
                  <a:moveTo>
                    <a:pt x="229" y="105"/>
                  </a:moveTo>
                  <a:cubicBezTo>
                    <a:pt x="154" y="86"/>
                    <a:pt x="77" y="67"/>
                    <a:pt x="0" y="48"/>
                  </a:cubicBezTo>
                  <a:cubicBezTo>
                    <a:pt x="5" y="31"/>
                    <a:pt x="9" y="16"/>
                    <a:pt x="13" y="0"/>
                  </a:cubicBezTo>
                  <a:cubicBezTo>
                    <a:pt x="80" y="17"/>
                    <a:pt x="147" y="33"/>
                    <a:pt x="213" y="50"/>
                  </a:cubicBezTo>
                  <a:cubicBezTo>
                    <a:pt x="247" y="59"/>
                    <a:pt x="250" y="66"/>
                    <a:pt x="234" y="98"/>
                  </a:cubicBezTo>
                  <a:cubicBezTo>
                    <a:pt x="233" y="100"/>
                    <a:pt x="232" y="101"/>
                    <a:pt x="229" y="1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02" name="Freeform 228"/>
            <p:cNvSpPr/>
            <p:nvPr/>
          </p:nvSpPr>
          <p:spPr bwMode="auto">
            <a:xfrm>
              <a:off x="-9435697" y="9090421"/>
              <a:ext cx="755650" cy="454025"/>
            </a:xfrm>
            <a:custGeom>
              <a:avLst/>
              <a:gdLst>
                <a:gd name="T0" fmla="*/ 21 w 239"/>
                <a:gd name="T1" fmla="*/ 144 h 144"/>
                <a:gd name="T2" fmla="*/ 0 w 239"/>
                <a:gd name="T3" fmla="*/ 99 h 144"/>
                <a:gd name="T4" fmla="*/ 218 w 239"/>
                <a:gd name="T5" fmla="*/ 0 h 144"/>
                <a:gd name="T6" fmla="*/ 239 w 239"/>
                <a:gd name="T7" fmla="*/ 45 h 144"/>
                <a:gd name="T8" fmla="*/ 21 w 239"/>
                <a:gd name="T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44">
                  <a:moveTo>
                    <a:pt x="21" y="144"/>
                  </a:moveTo>
                  <a:cubicBezTo>
                    <a:pt x="13" y="128"/>
                    <a:pt x="7" y="115"/>
                    <a:pt x="0" y="99"/>
                  </a:cubicBezTo>
                  <a:cubicBezTo>
                    <a:pt x="73" y="66"/>
                    <a:pt x="145" y="34"/>
                    <a:pt x="218" y="0"/>
                  </a:cubicBezTo>
                  <a:cubicBezTo>
                    <a:pt x="225" y="16"/>
                    <a:pt x="231" y="29"/>
                    <a:pt x="239" y="45"/>
                  </a:cubicBezTo>
                  <a:cubicBezTo>
                    <a:pt x="166" y="79"/>
                    <a:pt x="94" y="111"/>
                    <a:pt x="21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03" name="Freeform 229"/>
            <p:cNvSpPr/>
            <p:nvPr/>
          </p:nvSpPr>
          <p:spPr bwMode="auto">
            <a:xfrm>
              <a:off x="-9810347" y="7252096"/>
              <a:ext cx="757238" cy="190500"/>
            </a:xfrm>
            <a:custGeom>
              <a:avLst/>
              <a:gdLst>
                <a:gd name="T0" fmla="*/ 235 w 240"/>
                <a:gd name="T1" fmla="*/ 60 h 60"/>
                <a:gd name="T2" fmla="*/ 0 w 240"/>
                <a:gd name="T3" fmla="*/ 50 h 60"/>
                <a:gd name="T4" fmla="*/ 0 w 240"/>
                <a:gd name="T5" fmla="*/ 0 h 60"/>
                <a:gd name="T6" fmla="*/ 94 w 240"/>
                <a:gd name="T7" fmla="*/ 5 h 60"/>
                <a:gd name="T8" fmla="*/ 217 w 240"/>
                <a:gd name="T9" fmla="*/ 10 h 60"/>
                <a:gd name="T10" fmla="*/ 237 w 240"/>
                <a:gd name="T11" fmla="*/ 33 h 60"/>
                <a:gd name="T12" fmla="*/ 235 w 240"/>
                <a:gd name="T1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60">
                  <a:moveTo>
                    <a:pt x="235" y="60"/>
                  </a:moveTo>
                  <a:cubicBezTo>
                    <a:pt x="155" y="57"/>
                    <a:pt x="78" y="53"/>
                    <a:pt x="0" y="50"/>
                  </a:cubicBezTo>
                  <a:cubicBezTo>
                    <a:pt x="0" y="32"/>
                    <a:pt x="0" y="18"/>
                    <a:pt x="0" y="0"/>
                  </a:cubicBezTo>
                  <a:cubicBezTo>
                    <a:pt x="32" y="1"/>
                    <a:pt x="63" y="3"/>
                    <a:pt x="94" y="5"/>
                  </a:cubicBezTo>
                  <a:cubicBezTo>
                    <a:pt x="135" y="7"/>
                    <a:pt x="176" y="10"/>
                    <a:pt x="217" y="10"/>
                  </a:cubicBezTo>
                  <a:cubicBezTo>
                    <a:pt x="235" y="10"/>
                    <a:pt x="240" y="17"/>
                    <a:pt x="237" y="33"/>
                  </a:cubicBezTo>
                  <a:cubicBezTo>
                    <a:pt x="236" y="40"/>
                    <a:pt x="236" y="48"/>
                    <a:pt x="23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04" name="Freeform 230"/>
            <p:cNvSpPr/>
            <p:nvPr/>
          </p:nvSpPr>
          <p:spPr bwMode="auto">
            <a:xfrm>
              <a:off x="-4112810" y="2932509"/>
              <a:ext cx="347663" cy="774700"/>
            </a:xfrm>
            <a:custGeom>
              <a:avLst/>
              <a:gdLst>
                <a:gd name="T0" fmla="*/ 47 w 110"/>
                <a:gd name="T1" fmla="*/ 245 h 245"/>
                <a:gd name="T2" fmla="*/ 0 w 110"/>
                <a:gd name="T3" fmla="*/ 230 h 245"/>
                <a:gd name="T4" fmla="*/ 63 w 110"/>
                <a:gd name="T5" fmla="*/ 0 h 245"/>
                <a:gd name="T6" fmla="*/ 110 w 110"/>
                <a:gd name="T7" fmla="*/ 13 h 245"/>
                <a:gd name="T8" fmla="*/ 47 w 110"/>
                <a:gd name="T9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245">
                  <a:moveTo>
                    <a:pt x="47" y="245"/>
                  </a:moveTo>
                  <a:cubicBezTo>
                    <a:pt x="30" y="239"/>
                    <a:pt x="15" y="235"/>
                    <a:pt x="0" y="230"/>
                  </a:cubicBezTo>
                  <a:cubicBezTo>
                    <a:pt x="21" y="154"/>
                    <a:pt x="41" y="78"/>
                    <a:pt x="63" y="0"/>
                  </a:cubicBezTo>
                  <a:cubicBezTo>
                    <a:pt x="78" y="4"/>
                    <a:pt x="93" y="8"/>
                    <a:pt x="110" y="13"/>
                  </a:cubicBezTo>
                  <a:cubicBezTo>
                    <a:pt x="89" y="91"/>
                    <a:pt x="68" y="167"/>
                    <a:pt x="47" y="2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05" name="Freeform 231"/>
            <p:cNvSpPr/>
            <p:nvPr/>
          </p:nvSpPr>
          <p:spPr bwMode="auto">
            <a:xfrm>
              <a:off x="-9072160" y="4834334"/>
              <a:ext cx="712788" cy="549275"/>
            </a:xfrm>
            <a:custGeom>
              <a:avLst/>
              <a:gdLst>
                <a:gd name="T0" fmla="*/ 0 w 226"/>
                <a:gd name="T1" fmla="*/ 41 h 174"/>
                <a:gd name="T2" fmla="*/ 27 w 226"/>
                <a:gd name="T3" fmla="*/ 0 h 174"/>
                <a:gd name="T4" fmla="*/ 226 w 226"/>
                <a:gd name="T5" fmla="*/ 132 h 174"/>
                <a:gd name="T6" fmla="*/ 200 w 226"/>
                <a:gd name="T7" fmla="*/ 174 h 174"/>
                <a:gd name="T8" fmla="*/ 0 w 226"/>
                <a:gd name="T9" fmla="*/ 41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174">
                  <a:moveTo>
                    <a:pt x="0" y="41"/>
                  </a:moveTo>
                  <a:cubicBezTo>
                    <a:pt x="9" y="28"/>
                    <a:pt x="17" y="15"/>
                    <a:pt x="27" y="0"/>
                  </a:cubicBezTo>
                  <a:cubicBezTo>
                    <a:pt x="94" y="44"/>
                    <a:pt x="159" y="88"/>
                    <a:pt x="226" y="132"/>
                  </a:cubicBezTo>
                  <a:cubicBezTo>
                    <a:pt x="218" y="146"/>
                    <a:pt x="210" y="159"/>
                    <a:pt x="200" y="174"/>
                  </a:cubicBezTo>
                  <a:cubicBezTo>
                    <a:pt x="133" y="130"/>
                    <a:pt x="68" y="86"/>
                    <a:pt x="0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06" name="Freeform 232"/>
            <p:cNvSpPr/>
            <p:nvPr/>
          </p:nvSpPr>
          <p:spPr bwMode="auto">
            <a:xfrm>
              <a:off x="-1350560" y="5891609"/>
              <a:ext cx="763588" cy="395288"/>
            </a:xfrm>
            <a:custGeom>
              <a:avLst/>
              <a:gdLst>
                <a:gd name="T0" fmla="*/ 16 w 242"/>
                <a:gd name="T1" fmla="*/ 125 h 125"/>
                <a:gd name="T2" fmla="*/ 0 w 242"/>
                <a:gd name="T3" fmla="*/ 79 h 125"/>
                <a:gd name="T4" fmla="*/ 58 w 242"/>
                <a:gd name="T5" fmla="*/ 56 h 125"/>
                <a:gd name="T6" fmla="*/ 210 w 242"/>
                <a:gd name="T7" fmla="*/ 5 h 125"/>
                <a:gd name="T8" fmla="*/ 232 w 242"/>
                <a:gd name="T9" fmla="*/ 17 h 125"/>
                <a:gd name="T10" fmla="*/ 242 w 242"/>
                <a:gd name="T11" fmla="*/ 46 h 125"/>
                <a:gd name="T12" fmla="*/ 16 w 242"/>
                <a:gd name="T13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125">
                  <a:moveTo>
                    <a:pt x="16" y="125"/>
                  </a:moveTo>
                  <a:cubicBezTo>
                    <a:pt x="10" y="109"/>
                    <a:pt x="5" y="95"/>
                    <a:pt x="0" y="79"/>
                  </a:cubicBezTo>
                  <a:cubicBezTo>
                    <a:pt x="20" y="71"/>
                    <a:pt x="39" y="63"/>
                    <a:pt x="58" y="56"/>
                  </a:cubicBezTo>
                  <a:cubicBezTo>
                    <a:pt x="109" y="39"/>
                    <a:pt x="160" y="23"/>
                    <a:pt x="210" y="5"/>
                  </a:cubicBezTo>
                  <a:cubicBezTo>
                    <a:pt x="224" y="0"/>
                    <a:pt x="229" y="2"/>
                    <a:pt x="232" y="17"/>
                  </a:cubicBezTo>
                  <a:cubicBezTo>
                    <a:pt x="234" y="26"/>
                    <a:pt x="238" y="35"/>
                    <a:pt x="242" y="46"/>
                  </a:cubicBezTo>
                  <a:cubicBezTo>
                    <a:pt x="167" y="72"/>
                    <a:pt x="93" y="98"/>
                    <a:pt x="16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07" name="Freeform 233"/>
            <p:cNvSpPr/>
            <p:nvPr/>
          </p:nvSpPr>
          <p:spPr bwMode="auto">
            <a:xfrm>
              <a:off x="-1729972" y="9569846"/>
              <a:ext cx="685800" cy="501650"/>
            </a:xfrm>
            <a:custGeom>
              <a:avLst/>
              <a:gdLst>
                <a:gd name="T0" fmla="*/ 21 w 217"/>
                <a:gd name="T1" fmla="*/ 0 h 159"/>
                <a:gd name="T2" fmla="*/ 217 w 217"/>
                <a:gd name="T3" fmla="*/ 130 h 159"/>
                <a:gd name="T4" fmla="*/ 177 w 217"/>
                <a:gd name="T5" fmla="*/ 153 h 159"/>
                <a:gd name="T6" fmla="*/ 15 w 217"/>
                <a:gd name="T7" fmla="*/ 45 h 159"/>
                <a:gd name="T8" fmla="*/ 21 w 217"/>
                <a:gd name="T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7" h="159">
                  <a:moveTo>
                    <a:pt x="21" y="0"/>
                  </a:moveTo>
                  <a:cubicBezTo>
                    <a:pt x="70" y="67"/>
                    <a:pt x="136" y="109"/>
                    <a:pt x="217" y="130"/>
                  </a:cubicBezTo>
                  <a:cubicBezTo>
                    <a:pt x="208" y="157"/>
                    <a:pt x="203" y="159"/>
                    <a:pt x="177" y="153"/>
                  </a:cubicBezTo>
                  <a:cubicBezTo>
                    <a:pt x="110" y="136"/>
                    <a:pt x="56" y="100"/>
                    <a:pt x="15" y="45"/>
                  </a:cubicBezTo>
                  <a:cubicBezTo>
                    <a:pt x="0" y="26"/>
                    <a:pt x="7" y="1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08" name="Freeform 234"/>
            <p:cNvSpPr/>
            <p:nvPr/>
          </p:nvSpPr>
          <p:spPr bwMode="auto">
            <a:xfrm>
              <a:off x="-5368522" y="2794396"/>
              <a:ext cx="217488" cy="763588"/>
            </a:xfrm>
            <a:custGeom>
              <a:avLst/>
              <a:gdLst>
                <a:gd name="T0" fmla="*/ 24 w 69"/>
                <a:gd name="T1" fmla="*/ 0 h 242"/>
                <a:gd name="T2" fmla="*/ 54 w 69"/>
                <a:gd name="T3" fmla="*/ 0 h 242"/>
                <a:gd name="T4" fmla="*/ 69 w 69"/>
                <a:gd name="T5" fmla="*/ 235 h 242"/>
                <a:gd name="T6" fmla="*/ 28 w 69"/>
                <a:gd name="T7" fmla="*/ 220 h 242"/>
                <a:gd name="T8" fmla="*/ 5 w 69"/>
                <a:gd name="T9" fmla="*/ 132 h 242"/>
                <a:gd name="T10" fmla="*/ 24 w 69"/>
                <a:gd name="T11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242">
                  <a:moveTo>
                    <a:pt x="24" y="0"/>
                  </a:moveTo>
                  <a:cubicBezTo>
                    <a:pt x="33" y="0"/>
                    <a:pt x="42" y="0"/>
                    <a:pt x="54" y="0"/>
                  </a:cubicBezTo>
                  <a:cubicBezTo>
                    <a:pt x="32" y="80"/>
                    <a:pt x="34" y="158"/>
                    <a:pt x="69" y="235"/>
                  </a:cubicBezTo>
                  <a:cubicBezTo>
                    <a:pt x="50" y="242"/>
                    <a:pt x="35" y="240"/>
                    <a:pt x="28" y="220"/>
                  </a:cubicBezTo>
                  <a:cubicBezTo>
                    <a:pt x="19" y="191"/>
                    <a:pt x="9" y="162"/>
                    <a:pt x="5" y="132"/>
                  </a:cubicBezTo>
                  <a:cubicBezTo>
                    <a:pt x="0" y="88"/>
                    <a:pt x="3" y="4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09" name="Freeform 235"/>
            <p:cNvSpPr/>
            <p:nvPr/>
          </p:nvSpPr>
          <p:spPr bwMode="auto">
            <a:xfrm>
              <a:off x="-4189010" y="11616134"/>
              <a:ext cx="411163" cy="249238"/>
            </a:xfrm>
            <a:custGeom>
              <a:avLst/>
              <a:gdLst>
                <a:gd name="T0" fmla="*/ 4 w 130"/>
                <a:gd name="T1" fmla="*/ 0 h 79"/>
                <a:gd name="T2" fmla="*/ 127 w 130"/>
                <a:gd name="T3" fmla="*/ 19 h 79"/>
                <a:gd name="T4" fmla="*/ 130 w 130"/>
                <a:gd name="T5" fmla="*/ 27 h 79"/>
                <a:gd name="T6" fmla="*/ 77 w 130"/>
                <a:gd name="T7" fmla="*/ 75 h 79"/>
                <a:gd name="T8" fmla="*/ 57 w 130"/>
                <a:gd name="T9" fmla="*/ 74 h 79"/>
                <a:gd name="T10" fmla="*/ 6 w 130"/>
                <a:gd name="T11" fmla="*/ 27 h 79"/>
                <a:gd name="T12" fmla="*/ 0 w 130"/>
                <a:gd name="T13" fmla="*/ 5 h 79"/>
                <a:gd name="T14" fmla="*/ 4 w 130"/>
                <a:gd name="T1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79">
                  <a:moveTo>
                    <a:pt x="4" y="0"/>
                  </a:moveTo>
                  <a:cubicBezTo>
                    <a:pt x="39" y="46"/>
                    <a:pt x="82" y="34"/>
                    <a:pt x="127" y="19"/>
                  </a:cubicBezTo>
                  <a:cubicBezTo>
                    <a:pt x="128" y="22"/>
                    <a:pt x="129" y="25"/>
                    <a:pt x="130" y="27"/>
                  </a:cubicBezTo>
                  <a:cubicBezTo>
                    <a:pt x="112" y="43"/>
                    <a:pt x="96" y="60"/>
                    <a:pt x="77" y="75"/>
                  </a:cubicBezTo>
                  <a:cubicBezTo>
                    <a:pt x="73" y="79"/>
                    <a:pt x="62" y="77"/>
                    <a:pt x="57" y="74"/>
                  </a:cubicBezTo>
                  <a:cubicBezTo>
                    <a:pt x="39" y="59"/>
                    <a:pt x="22" y="44"/>
                    <a:pt x="6" y="27"/>
                  </a:cubicBezTo>
                  <a:cubicBezTo>
                    <a:pt x="2" y="22"/>
                    <a:pt x="2" y="13"/>
                    <a:pt x="0" y="5"/>
                  </a:cubicBezTo>
                  <a:cubicBezTo>
                    <a:pt x="1" y="3"/>
                    <a:pt x="3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10" name="Freeform 236"/>
            <p:cNvSpPr/>
            <p:nvPr/>
          </p:nvSpPr>
          <p:spPr bwMode="auto">
            <a:xfrm>
              <a:off x="-6162272" y="10884296"/>
              <a:ext cx="219075" cy="268288"/>
            </a:xfrm>
            <a:custGeom>
              <a:avLst/>
              <a:gdLst>
                <a:gd name="T0" fmla="*/ 5 w 69"/>
                <a:gd name="T1" fmla="*/ 0 h 85"/>
                <a:gd name="T2" fmla="*/ 62 w 69"/>
                <a:gd name="T3" fmla="*/ 42 h 85"/>
                <a:gd name="T4" fmla="*/ 67 w 69"/>
                <a:gd name="T5" fmla="*/ 63 h 85"/>
                <a:gd name="T6" fmla="*/ 49 w 69"/>
                <a:gd name="T7" fmla="*/ 72 h 85"/>
                <a:gd name="T8" fmla="*/ 16 w 69"/>
                <a:gd name="T9" fmla="*/ 85 h 85"/>
                <a:gd name="T10" fmla="*/ 0 w 69"/>
                <a:gd name="T11" fmla="*/ 5 h 85"/>
                <a:gd name="T12" fmla="*/ 5 w 69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85">
                  <a:moveTo>
                    <a:pt x="5" y="0"/>
                  </a:moveTo>
                  <a:cubicBezTo>
                    <a:pt x="24" y="14"/>
                    <a:pt x="44" y="27"/>
                    <a:pt x="62" y="42"/>
                  </a:cubicBezTo>
                  <a:cubicBezTo>
                    <a:pt x="67" y="46"/>
                    <a:pt x="69" y="57"/>
                    <a:pt x="67" y="63"/>
                  </a:cubicBezTo>
                  <a:cubicBezTo>
                    <a:pt x="65" y="67"/>
                    <a:pt x="55" y="69"/>
                    <a:pt x="49" y="72"/>
                  </a:cubicBezTo>
                  <a:cubicBezTo>
                    <a:pt x="37" y="77"/>
                    <a:pt x="26" y="81"/>
                    <a:pt x="16" y="85"/>
                  </a:cubicBezTo>
                  <a:cubicBezTo>
                    <a:pt x="24" y="58"/>
                    <a:pt x="16" y="31"/>
                    <a:pt x="0" y="5"/>
                  </a:cubicBezTo>
                  <a:cubicBezTo>
                    <a:pt x="2" y="3"/>
                    <a:pt x="3" y="1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11" name="Freeform 244"/>
            <p:cNvSpPr>
              <a:spLocks noEditPoints="1"/>
            </p:cNvSpPr>
            <p:nvPr/>
          </p:nvSpPr>
          <p:spPr bwMode="auto">
            <a:xfrm>
              <a:off x="-7270347" y="4594621"/>
              <a:ext cx="4375150" cy="5673725"/>
            </a:xfrm>
            <a:custGeom>
              <a:avLst/>
              <a:gdLst>
                <a:gd name="T0" fmla="*/ 1248 w 1386"/>
                <a:gd name="T1" fmla="*/ 1298 h 1797"/>
                <a:gd name="T2" fmla="*/ 683 w 1386"/>
                <a:gd name="T3" fmla="*/ 1794 h 1797"/>
                <a:gd name="T4" fmla="*/ 37 w 1386"/>
                <a:gd name="T5" fmla="*/ 1071 h 1797"/>
                <a:gd name="T6" fmla="*/ 54 w 1386"/>
                <a:gd name="T7" fmla="*/ 466 h 1797"/>
                <a:gd name="T8" fmla="*/ 354 w 1386"/>
                <a:gd name="T9" fmla="*/ 151 h 1797"/>
                <a:gd name="T10" fmla="*/ 1023 w 1386"/>
                <a:gd name="T11" fmla="*/ 151 h 1797"/>
                <a:gd name="T12" fmla="*/ 1330 w 1386"/>
                <a:gd name="T13" fmla="*/ 465 h 1797"/>
                <a:gd name="T14" fmla="*/ 1087 w 1386"/>
                <a:gd name="T15" fmla="*/ 790 h 1797"/>
                <a:gd name="T16" fmla="*/ 1147 w 1386"/>
                <a:gd name="T17" fmla="*/ 738 h 1797"/>
                <a:gd name="T18" fmla="*/ 1186 w 1386"/>
                <a:gd name="T19" fmla="*/ 624 h 1797"/>
                <a:gd name="T20" fmla="*/ 1162 w 1386"/>
                <a:gd name="T21" fmla="*/ 510 h 1797"/>
                <a:gd name="T22" fmla="*/ 1134 w 1386"/>
                <a:gd name="T23" fmla="*/ 408 h 1797"/>
                <a:gd name="T24" fmla="*/ 1090 w 1386"/>
                <a:gd name="T25" fmla="*/ 356 h 1797"/>
                <a:gd name="T26" fmla="*/ 1014 w 1386"/>
                <a:gd name="T27" fmla="*/ 283 h 1797"/>
                <a:gd name="T28" fmla="*/ 996 w 1386"/>
                <a:gd name="T29" fmla="*/ 458 h 1797"/>
                <a:gd name="T30" fmla="*/ 1035 w 1386"/>
                <a:gd name="T31" fmla="*/ 510 h 1797"/>
                <a:gd name="T32" fmla="*/ 951 w 1386"/>
                <a:gd name="T33" fmla="*/ 645 h 1797"/>
                <a:gd name="T34" fmla="*/ 970 w 1386"/>
                <a:gd name="T35" fmla="*/ 738 h 1797"/>
                <a:gd name="T36" fmla="*/ 1036 w 1386"/>
                <a:gd name="T37" fmla="*/ 811 h 1797"/>
                <a:gd name="T38" fmla="*/ 1087 w 1386"/>
                <a:gd name="T39" fmla="*/ 1079 h 1797"/>
                <a:gd name="T40" fmla="*/ 545 w 1386"/>
                <a:gd name="T41" fmla="*/ 690 h 1797"/>
                <a:gd name="T42" fmla="*/ 604 w 1386"/>
                <a:gd name="T43" fmla="*/ 749 h 1797"/>
                <a:gd name="T44" fmla="*/ 523 w 1386"/>
                <a:gd name="T45" fmla="*/ 302 h 1797"/>
                <a:gd name="T46" fmla="*/ 425 w 1386"/>
                <a:gd name="T47" fmla="*/ 615 h 1797"/>
                <a:gd name="T48" fmla="*/ 538 w 1386"/>
                <a:gd name="T49" fmla="*/ 1069 h 1797"/>
                <a:gd name="T50" fmla="*/ 486 w 1386"/>
                <a:gd name="T51" fmla="*/ 475 h 1797"/>
                <a:gd name="T52" fmla="*/ 325 w 1386"/>
                <a:gd name="T53" fmla="*/ 595 h 1797"/>
                <a:gd name="T54" fmla="*/ 281 w 1386"/>
                <a:gd name="T55" fmla="*/ 1104 h 1797"/>
                <a:gd name="T56" fmla="*/ 377 w 1386"/>
                <a:gd name="T57" fmla="*/ 622 h 1797"/>
                <a:gd name="T58" fmla="*/ 280 w 1386"/>
                <a:gd name="T59" fmla="*/ 303 h 1797"/>
                <a:gd name="T60" fmla="*/ 200 w 1386"/>
                <a:gd name="T61" fmla="*/ 746 h 1797"/>
                <a:gd name="T62" fmla="*/ 275 w 1386"/>
                <a:gd name="T63" fmla="*/ 595 h 1797"/>
                <a:gd name="T64" fmla="*/ 792 w 1386"/>
                <a:gd name="T65" fmla="*/ 1082 h 1797"/>
                <a:gd name="T66" fmla="*/ 829 w 1386"/>
                <a:gd name="T67" fmla="*/ 980 h 1797"/>
                <a:gd name="T68" fmla="*/ 789 w 1386"/>
                <a:gd name="T69" fmla="*/ 264 h 1797"/>
                <a:gd name="T70" fmla="*/ 758 w 1386"/>
                <a:gd name="T71" fmla="*/ 754 h 1797"/>
                <a:gd name="T72" fmla="*/ 649 w 1386"/>
                <a:gd name="T73" fmla="*/ 1389 h 1797"/>
                <a:gd name="T74" fmla="*/ 560 w 1386"/>
                <a:gd name="T75" fmla="*/ 1246 h 1797"/>
                <a:gd name="T76" fmla="*/ 793 w 1386"/>
                <a:gd name="T77" fmla="*/ 1409 h 1797"/>
                <a:gd name="T78" fmla="*/ 866 w 1386"/>
                <a:gd name="T79" fmla="*/ 1370 h 1797"/>
                <a:gd name="T80" fmla="*/ 806 w 1386"/>
                <a:gd name="T81" fmla="*/ 1393 h 1797"/>
                <a:gd name="T82" fmla="*/ 1016 w 1386"/>
                <a:gd name="T83" fmla="*/ 1252 h 1797"/>
                <a:gd name="T84" fmla="*/ 946 w 1386"/>
                <a:gd name="T85" fmla="*/ 1381 h 1797"/>
                <a:gd name="T86" fmla="*/ 918 w 1386"/>
                <a:gd name="T87" fmla="*/ 1447 h 1797"/>
                <a:gd name="T88" fmla="*/ 1059 w 1386"/>
                <a:gd name="T89" fmla="*/ 1400 h 1797"/>
                <a:gd name="T90" fmla="*/ 709 w 1386"/>
                <a:gd name="T91" fmla="*/ 629 h 1797"/>
                <a:gd name="T92" fmla="*/ 693 w 1386"/>
                <a:gd name="T93" fmla="*/ 938 h 1797"/>
                <a:gd name="T94" fmla="*/ 742 w 1386"/>
                <a:gd name="T95" fmla="*/ 890 h 1797"/>
                <a:gd name="T96" fmla="*/ 895 w 1386"/>
                <a:gd name="T97" fmla="*/ 665 h 1797"/>
                <a:gd name="T98" fmla="*/ 856 w 1386"/>
                <a:gd name="T99" fmla="*/ 998 h 1797"/>
                <a:gd name="T100" fmla="*/ 896 w 1386"/>
                <a:gd name="T101" fmla="*/ 906 h 1797"/>
                <a:gd name="T102" fmla="*/ 712 w 1386"/>
                <a:gd name="T103" fmla="*/ 264 h 1797"/>
                <a:gd name="T104" fmla="*/ 735 w 1386"/>
                <a:gd name="T105" fmla="*/ 546 h 1797"/>
                <a:gd name="T106" fmla="*/ 876 w 1386"/>
                <a:gd name="T107" fmla="*/ 442 h 1797"/>
                <a:gd name="T108" fmla="*/ 921 w 1386"/>
                <a:gd name="T109" fmla="*/ 384 h 1797"/>
                <a:gd name="T110" fmla="*/ 852 w 1386"/>
                <a:gd name="T111" fmla="*/ 311 h 1797"/>
                <a:gd name="T112" fmla="*/ 381 w 1386"/>
                <a:gd name="T113" fmla="*/ 1467 h 1797"/>
                <a:gd name="T114" fmla="*/ 404 w 1386"/>
                <a:gd name="T115" fmla="*/ 1250 h 1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86" h="1797">
                  <a:moveTo>
                    <a:pt x="1386" y="821"/>
                  </a:moveTo>
                  <a:cubicBezTo>
                    <a:pt x="1384" y="846"/>
                    <a:pt x="1384" y="880"/>
                    <a:pt x="1378" y="912"/>
                  </a:cubicBezTo>
                  <a:cubicBezTo>
                    <a:pt x="1369" y="968"/>
                    <a:pt x="1358" y="1024"/>
                    <a:pt x="1344" y="1080"/>
                  </a:cubicBezTo>
                  <a:cubicBezTo>
                    <a:pt x="1324" y="1157"/>
                    <a:pt x="1290" y="1229"/>
                    <a:pt x="1248" y="1298"/>
                  </a:cubicBezTo>
                  <a:cubicBezTo>
                    <a:pt x="1187" y="1400"/>
                    <a:pt x="1115" y="1493"/>
                    <a:pt x="1029" y="1575"/>
                  </a:cubicBezTo>
                  <a:cubicBezTo>
                    <a:pt x="941" y="1659"/>
                    <a:pt x="844" y="1730"/>
                    <a:pt x="734" y="1781"/>
                  </a:cubicBezTo>
                  <a:cubicBezTo>
                    <a:pt x="723" y="1786"/>
                    <a:pt x="713" y="1792"/>
                    <a:pt x="702" y="1795"/>
                  </a:cubicBezTo>
                  <a:cubicBezTo>
                    <a:pt x="696" y="1797"/>
                    <a:pt x="688" y="1796"/>
                    <a:pt x="683" y="1794"/>
                  </a:cubicBezTo>
                  <a:cubicBezTo>
                    <a:pt x="599" y="1753"/>
                    <a:pt x="519" y="1704"/>
                    <a:pt x="447" y="1644"/>
                  </a:cubicBezTo>
                  <a:cubicBezTo>
                    <a:pt x="384" y="1591"/>
                    <a:pt x="324" y="1535"/>
                    <a:pt x="267" y="1475"/>
                  </a:cubicBezTo>
                  <a:cubicBezTo>
                    <a:pt x="211" y="1415"/>
                    <a:pt x="164" y="1347"/>
                    <a:pt x="123" y="1275"/>
                  </a:cubicBezTo>
                  <a:cubicBezTo>
                    <a:pt x="86" y="1210"/>
                    <a:pt x="57" y="1142"/>
                    <a:pt x="37" y="1071"/>
                  </a:cubicBezTo>
                  <a:cubicBezTo>
                    <a:pt x="13" y="987"/>
                    <a:pt x="0" y="901"/>
                    <a:pt x="1" y="813"/>
                  </a:cubicBezTo>
                  <a:cubicBezTo>
                    <a:pt x="53" y="791"/>
                    <a:pt x="99" y="761"/>
                    <a:pt x="133" y="714"/>
                  </a:cubicBezTo>
                  <a:cubicBezTo>
                    <a:pt x="175" y="653"/>
                    <a:pt x="171" y="569"/>
                    <a:pt x="118" y="516"/>
                  </a:cubicBezTo>
                  <a:cubicBezTo>
                    <a:pt x="99" y="497"/>
                    <a:pt x="78" y="480"/>
                    <a:pt x="54" y="466"/>
                  </a:cubicBezTo>
                  <a:cubicBezTo>
                    <a:pt x="37" y="457"/>
                    <a:pt x="35" y="446"/>
                    <a:pt x="40" y="431"/>
                  </a:cubicBezTo>
                  <a:cubicBezTo>
                    <a:pt x="69" y="340"/>
                    <a:pt x="99" y="248"/>
                    <a:pt x="129" y="157"/>
                  </a:cubicBezTo>
                  <a:cubicBezTo>
                    <a:pt x="138" y="131"/>
                    <a:pt x="140" y="131"/>
                    <a:pt x="169" y="140"/>
                  </a:cubicBezTo>
                  <a:cubicBezTo>
                    <a:pt x="230" y="158"/>
                    <a:pt x="292" y="160"/>
                    <a:pt x="354" y="151"/>
                  </a:cubicBezTo>
                  <a:cubicBezTo>
                    <a:pt x="480" y="135"/>
                    <a:pt x="588" y="79"/>
                    <a:pt x="686" y="2"/>
                  </a:cubicBezTo>
                  <a:cubicBezTo>
                    <a:pt x="688" y="1"/>
                    <a:pt x="690" y="0"/>
                    <a:pt x="690" y="0"/>
                  </a:cubicBezTo>
                  <a:cubicBezTo>
                    <a:pt x="732" y="27"/>
                    <a:pt x="773" y="55"/>
                    <a:pt x="815" y="79"/>
                  </a:cubicBezTo>
                  <a:cubicBezTo>
                    <a:pt x="880" y="116"/>
                    <a:pt x="949" y="140"/>
                    <a:pt x="1023" y="151"/>
                  </a:cubicBezTo>
                  <a:cubicBezTo>
                    <a:pt x="1093" y="161"/>
                    <a:pt x="1162" y="158"/>
                    <a:pt x="1230" y="135"/>
                  </a:cubicBezTo>
                  <a:cubicBezTo>
                    <a:pt x="1240" y="132"/>
                    <a:pt x="1245" y="134"/>
                    <a:pt x="1250" y="145"/>
                  </a:cubicBezTo>
                  <a:cubicBezTo>
                    <a:pt x="1290" y="240"/>
                    <a:pt x="1322" y="339"/>
                    <a:pt x="1345" y="440"/>
                  </a:cubicBezTo>
                  <a:cubicBezTo>
                    <a:pt x="1349" y="454"/>
                    <a:pt x="1341" y="459"/>
                    <a:pt x="1330" y="465"/>
                  </a:cubicBezTo>
                  <a:cubicBezTo>
                    <a:pt x="1279" y="494"/>
                    <a:pt x="1239" y="533"/>
                    <a:pt x="1226" y="592"/>
                  </a:cubicBezTo>
                  <a:cubicBezTo>
                    <a:pt x="1211" y="657"/>
                    <a:pt x="1237" y="709"/>
                    <a:pt x="1284" y="750"/>
                  </a:cubicBezTo>
                  <a:cubicBezTo>
                    <a:pt x="1313" y="776"/>
                    <a:pt x="1348" y="795"/>
                    <a:pt x="1386" y="821"/>
                  </a:cubicBezTo>
                  <a:close/>
                  <a:moveTo>
                    <a:pt x="1087" y="790"/>
                  </a:moveTo>
                  <a:cubicBezTo>
                    <a:pt x="1112" y="790"/>
                    <a:pt x="1136" y="791"/>
                    <a:pt x="1160" y="789"/>
                  </a:cubicBezTo>
                  <a:cubicBezTo>
                    <a:pt x="1169" y="788"/>
                    <a:pt x="1182" y="778"/>
                    <a:pt x="1184" y="771"/>
                  </a:cubicBezTo>
                  <a:cubicBezTo>
                    <a:pt x="1186" y="763"/>
                    <a:pt x="1178" y="750"/>
                    <a:pt x="1171" y="743"/>
                  </a:cubicBezTo>
                  <a:cubicBezTo>
                    <a:pt x="1166" y="738"/>
                    <a:pt x="1155" y="738"/>
                    <a:pt x="1147" y="738"/>
                  </a:cubicBezTo>
                  <a:cubicBezTo>
                    <a:pt x="1127" y="737"/>
                    <a:pt x="1107" y="738"/>
                    <a:pt x="1088" y="738"/>
                  </a:cubicBezTo>
                  <a:cubicBezTo>
                    <a:pt x="1088" y="707"/>
                    <a:pt x="1088" y="680"/>
                    <a:pt x="1088" y="652"/>
                  </a:cubicBezTo>
                  <a:cubicBezTo>
                    <a:pt x="1111" y="652"/>
                    <a:pt x="1132" y="653"/>
                    <a:pt x="1153" y="652"/>
                  </a:cubicBezTo>
                  <a:cubicBezTo>
                    <a:pt x="1173" y="651"/>
                    <a:pt x="1186" y="639"/>
                    <a:pt x="1186" y="624"/>
                  </a:cubicBezTo>
                  <a:cubicBezTo>
                    <a:pt x="1186" y="609"/>
                    <a:pt x="1175" y="601"/>
                    <a:pt x="1153" y="601"/>
                  </a:cubicBezTo>
                  <a:cubicBezTo>
                    <a:pt x="1132" y="601"/>
                    <a:pt x="1110" y="601"/>
                    <a:pt x="1088" y="601"/>
                  </a:cubicBezTo>
                  <a:cubicBezTo>
                    <a:pt x="1088" y="569"/>
                    <a:pt x="1088" y="540"/>
                    <a:pt x="1088" y="510"/>
                  </a:cubicBezTo>
                  <a:cubicBezTo>
                    <a:pt x="1114" y="510"/>
                    <a:pt x="1138" y="511"/>
                    <a:pt x="1162" y="510"/>
                  </a:cubicBezTo>
                  <a:cubicBezTo>
                    <a:pt x="1178" y="509"/>
                    <a:pt x="1186" y="499"/>
                    <a:pt x="1186" y="484"/>
                  </a:cubicBezTo>
                  <a:cubicBezTo>
                    <a:pt x="1185" y="469"/>
                    <a:pt x="1176" y="460"/>
                    <a:pt x="1161" y="460"/>
                  </a:cubicBezTo>
                  <a:cubicBezTo>
                    <a:pt x="1152" y="459"/>
                    <a:pt x="1142" y="460"/>
                    <a:pt x="1130" y="460"/>
                  </a:cubicBezTo>
                  <a:cubicBezTo>
                    <a:pt x="1131" y="441"/>
                    <a:pt x="1130" y="424"/>
                    <a:pt x="1134" y="408"/>
                  </a:cubicBezTo>
                  <a:cubicBezTo>
                    <a:pt x="1140" y="373"/>
                    <a:pt x="1149" y="338"/>
                    <a:pt x="1157" y="303"/>
                  </a:cubicBezTo>
                  <a:cubicBezTo>
                    <a:pt x="1162" y="284"/>
                    <a:pt x="1155" y="268"/>
                    <a:pt x="1140" y="264"/>
                  </a:cubicBezTo>
                  <a:cubicBezTo>
                    <a:pt x="1127" y="260"/>
                    <a:pt x="1112" y="271"/>
                    <a:pt x="1107" y="289"/>
                  </a:cubicBezTo>
                  <a:cubicBezTo>
                    <a:pt x="1100" y="311"/>
                    <a:pt x="1094" y="333"/>
                    <a:pt x="1090" y="356"/>
                  </a:cubicBezTo>
                  <a:cubicBezTo>
                    <a:pt x="1084" y="389"/>
                    <a:pt x="1081" y="423"/>
                    <a:pt x="1077" y="457"/>
                  </a:cubicBezTo>
                  <a:cubicBezTo>
                    <a:pt x="1066" y="457"/>
                    <a:pt x="1055" y="457"/>
                    <a:pt x="1043" y="457"/>
                  </a:cubicBezTo>
                  <a:cubicBezTo>
                    <a:pt x="1043" y="441"/>
                    <a:pt x="1045" y="426"/>
                    <a:pt x="1042" y="412"/>
                  </a:cubicBezTo>
                  <a:cubicBezTo>
                    <a:pt x="1034" y="369"/>
                    <a:pt x="1025" y="326"/>
                    <a:pt x="1014" y="283"/>
                  </a:cubicBezTo>
                  <a:cubicBezTo>
                    <a:pt x="1011" y="269"/>
                    <a:pt x="1000" y="260"/>
                    <a:pt x="984" y="265"/>
                  </a:cubicBezTo>
                  <a:cubicBezTo>
                    <a:pt x="968" y="269"/>
                    <a:pt x="962" y="282"/>
                    <a:pt x="967" y="300"/>
                  </a:cubicBezTo>
                  <a:cubicBezTo>
                    <a:pt x="973" y="320"/>
                    <a:pt x="980" y="340"/>
                    <a:pt x="984" y="361"/>
                  </a:cubicBezTo>
                  <a:cubicBezTo>
                    <a:pt x="989" y="393"/>
                    <a:pt x="992" y="425"/>
                    <a:pt x="996" y="458"/>
                  </a:cubicBezTo>
                  <a:cubicBezTo>
                    <a:pt x="984" y="459"/>
                    <a:pt x="978" y="459"/>
                    <a:pt x="972" y="459"/>
                  </a:cubicBezTo>
                  <a:cubicBezTo>
                    <a:pt x="950" y="460"/>
                    <a:pt x="938" y="469"/>
                    <a:pt x="938" y="484"/>
                  </a:cubicBezTo>
                  <a:cubicBezTo>
                    <a:pt x="938" y="500"/>
                    <a:pt x="952" y="510"/>
                    <a:pt x="974" y="510"/>
                  </a:cubicBezTo>
                  <a:cubicBezTo>
                    <a:pt x="994" y="510"/>
                    <a:pt x="1014" y="510"/>
                    <a:pt x="1035" y="510"/>
                  </a:cubicBezTo>
                  <a:cubicBezTo>
                    <a:pt x="1035" y="542"/>
                    <a:pt x="1035" y="571"/>
                    <a:pt x="1035" y="601"/>
                  </a:cubicBezTo>
                  <a:cubicBezTo>
                    <a:pt x="1009" y="601"/>
                    <a:pt x="985" y="599"/>
                    <a:pt x="961" y="602"/>
                  </a:cubicBezTo>
                  <a:cubicBezTo>
                    <a:pt x="953" y="603"/>
                    <a:pt x="942" y="612"/>
                    <a:pt x="940" y="620"/>
                  </a:cubicBezTo>
                  <a:cubicBezTo>
                    <a:pt x="938" y="627"/>
                    <a:pt x="944" y="639"/>
                    <a:pt x="951" y="645"/>
                  </a:cubicBezTo>
                  <a:cubicBezTo>
                    <a:pt x="958" y="650"/>
                    <a:pt x="969" y="651"/>
                    <a:pt x="979" y="652"/>
                  </a:cubicBezTo>
                  <a:cubicBezTo>
                    <a:pt x="997" y="653"/>
                    <a:pt x="1016" y="652"/>
                    <a:pt x="1035" y="652"/>
                  </a:cubicBezTo>
                  <a:cubicBezTo>
                    <a:pt x="1035" y="682"/>
                    <a:pt x="1035" y="709"/>
                    <a:pt x="1035" y="738"/>
                  </a:cubicBezTo>
                  <a:cubicBezTo>
                    <a:pt x="1012" y="738"/>
                    <a:pt x="991" y="737"/>
                    <a:pt x="970" y="738"/>
                  </a:cubicBezTo>
                  <a:cubicBezTo>
                    <a:pt x="952" y="739"/>
                    <a:pt x="938" y="751"/>
                    <a:pt x="938" y="765"/>
                  </a:cubicBezTo>
                  <a:cubicBezTo>
                    <a:pt x="938" y="780"/>
                    <a:pt x="951" y="790"/>
                    <a:pt x="970" y="790"/>
                  </a:cubicBezTo>
                  <a:cubicBezTo>
                    <a:pt x="991" y="790"/>
                    <a:pt x="1013" y="790"/>
                    <a:pt x="1036" y="790"/>
                  </a:cubicBezTo>
                  <a:cubicBezTo>
                    <a:pt x="1036" y="798"/>
                    <a:pt x="1036" y="804"/>
                    <a:pt x="1036" y="811"/>
                  </a:cubicBezTo>
                  <a:cubicBezTo>
                    <a:pt x="1036" y="895"/>
                    <a:pt x="1036" y="979"/>
                    <a:pt x="1036" y="1063"/>
                  </a:cubicBezTo>
                  <a:cubicBezTo>
                    <a:pt x="1036" y="1070"/>
                    <a:pt x="1037" y="1077"/>
                    <a:pt x="1038" y="1084"/>
                  </a:cubicBezTo>
                  <a:cubicBezTo>
                    <a:pt x="1042" y="1099"/>
                    <a:pt x="1050" y="1108"/>
                    <a:pt x="1067" y="1106"/>
                  </a:cubicBezTo>
                  <a:cubicBezTo>
                    <a:pt x="1083" y="1104"/>
                    <a:pt x="1087" y="1094"/>
                    <a:pt x="1087" y="1079"/>
                  </a:cubicBezTo>
                  <a:cubicBezTo>
                    <a:pt x="1086" y="996"/>
                    <a:pt x="1087" y="912"/>
                    <a:pt x="1087" y="829"/>
                  </a:cubicBezTo>
                  <a:cubicBezTo>
                    <a:pt x="1087" y="817"/>
                    <a:pt x="1087" y="804"/>
                    <a:pt x="1087" y="790"/>
                  </a:cubicBezTo>
                  <a:close/>
                  <a:moveTo>
                    <a:pt x="486" y="475"/>
                  </a:moveTo>
                  <a:cubicBezTo>
                    <a:pt x="522" y="540"/>
                    <a:pt x="536" y="628"/>
                    <a:pt x="545" y="690"/>
                  </a:cubicBezTo>
                  <a:cubicBezTo>
                    <a:pt x="549" y="717"/>
                    <a:pt x="550" y="743"/>
                    <a:pt x="556" y="769"/>
                  </a:cubicBezTo>
                  <a:cubicBezTo>
                    <a:pt x="558" y="777"/>
                    <a:pt x="572" y="789"/>
                    <a:pt x="579" y="788"/>
                  </a:cubicBezTo>
                  <a:cubicBezTo>
                    <a:pt x="589" y="786"/>
                    <a:pt x="597" y="775"/>
                    <a:pt x="604" y="766"/>
                  </a:cubicBezTo>
                  <a:cubicBezTo>
                    <a:pt x="607" y="763"/>
                    <a:pt x="605" y="755"/>
                    <a:pt x="604" y="749"/>
                  </a:cubicBezTo>
                  <a:cubicBezTo>
                    <a:pt x="596" y="696"/>
                    <a:pt x="589" y="644"/>
                    <a:pt x="579" y="592"/>
                  </a:cubicBezTo>
                  <a:cubicBezTo>
                    <a:pt x="566" y="525"/>
                    <a:pt x="548" y="460"/>
                    <a:pt x="502" y="406"/>
                  </a:cubicBezTo>
                  <a:cubicBezTo>
                    <a:pt x="498" y="401"/>
                    <a:pt x="498" y="391"/>
                    <a:pt x="500" y="384"/>
                  </a:cubicBezTo>
                  <a:cubicBezTo>
                    <a:pt x="506" y="356"/>
                    <a:pt x="514" y="329"/>
                    <a:pt x="523" y="302"/>
                  </a:cubicBezTo>
                  <a:cubicBezTo>
                    <a:pt x="528" y="283"/>
                    <a:pt x="524" y="270"/>
                    <a:pt x="508" y="264"/>
                  </a:cubicBezTo>
                  <a:cubicBezTo>
                    <a:pt x="495" y="259"/>
                    <a:pt x="479" y="268"/>
                    <a:pt x="474" y="286"/>
                  </a:cubicBezTo>
                  <a:cubicBezTo>
                    <a:pt x="464" y="318"/>
                    <a:pt x="453" y="350"/>
                    <a:pt x="447" y="384"/>
                  </a:cubicBezTo>
                  <a:cubicBezTo>
                    <a:pt x="432" y="460"/>
                    <a:pt x="425" y="537"/>
                    <a:pt x="425" y="615"/>
                  </a:cubicBezTo>
                  <a:cubicBezTo>
                    <a:pt x="426" y="711"/>
                    <a:pt x="434" y="806"/>
                    <a:pt x="451" y="900"/>
                  </a:cubicBezTo>
                  <a:cubicBezTo>
                    <a:pt x="463" y="962"/>
                    <a:pt x="477" y="1022"/>
                    <a:pt x="490" y="1083"/>
                  </a:cubicBezTo>
                  <a:cubicBezTo>
                    <a:pt x="493" y="1099"/>
                    <a:pt x="504" y="1108"/>
                    <a:pt x="520" y="1104"/>
                  </a:cubicBezTo>
                  <a:cubicBezTo>
                    <a:pt x="534" y="1101"/>
                    <a:pt x="541" y="1084"/>
                    <a:pt x="538" y="1069"/>
                  </a:cubicBezTo>
                  <a:cubicBezTo>
                    <a:pt x="523" y="993"/>
                    <a:pt x="505" y="916"/>
                    <a:pt x="493" y="839"/>
                  </a:cubicBezTo>
                  <a:cubicBezTo>
                    <a:pt x="483" y="775"/>
                    <a:pt x="479" y="710"/>
                    <a:pt x="476" y="645"/>
                  </a:cubicBezTo>
                  <a:cubicBezTo>
                    <a:pt x="475" y="595"/>
                    <a:pt x="480" y="544"/>
                    <a:pt x="483" y="494"/>
                  </a:cubicBezTo>
                  <a:cubicBezTo>
                    <a:pt x="483" y="489"/>
                    <a:pt x="485" y="484"/>
                    <a:pt x="486" y="475"/>
                  </a:cubicBezTo>
                  <a:close/>
                  <a:moveTo>
                    <a:pt x="309" y="480"/>
                  </a:moveTo>
                  <a:cubicBezTo>
                    <a:pt x="311" y="480"/>
                    <a:pt x="314" y="480"/>
                    <a:pt x="317" y="481"/>
                  </a:cubicBezTo>
                  <a:cubicBezTo>
                    <a:pt x="319" y="486"/>
                    <a:pt x="321" y="491"/>
                    <a:pt x="321" y="497"/>
                  </a:cubicBezTo>
                  <a:cubicBezTo>
                    <a:pt x="323" y="529"/>
                    <a:pt x="326" y="562"/>
                    <a:pt x="325" y="595"/>
                  </a:cubicBezTo>
                  <a:cubicBezTo>
                    <a:pt x="323" y="662"/>
                    <a:pt x="320" y="730"/>
                    <a:pt x="314" y="798"/>
                  </a:cubicBezTo>
                  <a:cubicBezTo>
                    <a:pt x="309" y="850"/>
                    <a:pt x="299" y="901"/>
                    <a:pt x="289" y="953"/>
                  </a:cubicBezTo>
                  <a:cubicBezTo>
                    <a:pt x="282" y="992"/>
                    <a:pt x="273" y="1032"/>
                    <a:pt x="263" y="1071"/>
                  </a:cubicBezTo>
                  <a:cubicBezTo>
                    <a:pt x="259" y="1088"/>
                    <a:pt x="267" y="1099"/>
                    <a:pt x="281" y="1104"/>
                  </a:cubicBezTo>
                  <a:cubicBezTo>
                    <a:pt x="296" y="1109"/>
                    <a:pt x="305" y="1100"/>
                    <a:pt x="311" y="1087"/>
                  </a:cubicBezTo>
                  <a:cubicBezTo>
                    <a:pt x="314" y="1082"/>
                    <a:pt x="316" y="1076"/>
                    <a:pt x="317" y="1070"/>
                  </a:cubicBezTo>
                  <a:cubicBezTo>
                    <a:pt x="332" y="996"/>
                    <a:pt x="350" y="921"/>
                    <a:pt x="360" y="846"/>
                  </a:cubicBezTo>
                  <a:cubicBezTo>
                    <a:pt x="370" y="772"/>
                    <a:pt x="375" y="696"/>
                    <a:pt x="377" y="622"/>
                  </a:cubicBezTo>
                  <a:cubicBezTo>
                    <a:pt x="379" y="540"/>
                    <a:pt x="370" y="458"/>
                    <a:pt x="354" y="378"/>
                  </a:cubicBezTo>
                  <a:cubicBezTo>
                    <a:pt x="347" y="347"/>
                    <a:pt x="337" y="316"/>
                    <a:pt x="327" y="285"/>
                  </a:cubicBezTo>
                  <a:cubicBezTo>
                    <a:pt x="322" y="269"/>
                    <a:pt x="313" y="258"/>
                    <a:pt x="295" y="264"/>
                  </a:cubicBezTo>
                  <a:cubicBezTo>
                    <a:pt x="278" y="269"/>
                    <a:pt x="274" y="283"/>
                    <a:pt x="280" y="303"/>
                  </a:cubicBezTo>
                  <a:cubicBezTo>
                    <a:pt x="289" y="331"/>
                    <a:pt x="297" y="358"/>
                    <a:pt x="304" y="386"/>
                  </a:cubicBezTo>
                  <a:cubicBezTo>
                    <a:pt x="305" y="392"/>
                    <a:pt x="304" y="401"/>
                    <a:pt x="300" y="406"/>
                  </a:cubicBezTo>
                  <a:cubicBezTo>
                    <a:pt x="254" y="459"/>
                    <a:pt x="237" y="525"/>
                    <a:pt x="223" y="591"/>
                  </a:cubicBezTo>
                  <a:cubicBezTo>
                    <a:pt x="212" y="642"/>
                    <a:pt x="208" y="695"/>
                    <a:pt x="200" y="746"/>
                  </a:cubicBezTo>
                  <a:cubicBezTo>
                    <a:pt x="197" y="771"/>
                    <a:pt x="202" y="785"/>
                    <a:pt x="218" y="789"/>
                  </a:cubicBezTo>
                  <a:cubicBezTo>
                    <a:pt x="234" y="792"/>
                    <a:pt x="245" y="781"/>
                    <a:pt x="250" y="756"/>
                  </a:cubicBezTo>
                  <a:cubicBezTo>
                    <a:pt x="250" y="755"/>
                    <a:pt x="250" y="754"/>
                    <a:pt x="251" y="752"/>
                  </a:cubicBezTo>
                  <a:cubicBezTo>
                    <a:pt x="258" y="700"/>
                    <a:pt x="264" y="647"/>
                    <a:pt x="275" y="595"/>
                  </a:cubicBezTo>
                  <a:cubicBezTo>
                    <a:pt x="283" y="556"/>
                    <a:pt x="297" y="518"/>
                    <a:pt x="309" y="480"/>
                  </a:cubicBezTo>
                  <a:close/>
                  <a:moveTo>
                    <a:pt x="758" y="754"/>
                  </a:moveTo>
                  <a:cubicBezTo>
                    <a:pt x="763" y="812"/>
                    <a:pt x="765" y="858"/>
                    <a:pt x="769" y="903"/>
                  </a:cubicBezTo>
                  <a:cubicBezTo>
                    <a:pt x="775" y="963"/>
                    <a:pt x="783" y="1023"/>
                    <a:pt x="792" y="1082"/>
                  </a:cubicBezTo>
                  <a:cubicBezTo>
                    <a:pt x="793" y="1091"/>
                    <a:pt x="804" y="1102"/>
                    <a:pt x="813" y="1104"/>
                  </a:cubicBezTo>
                  <a:cubicBezTo>
                    <a:pt x="820" y="1106"/>
                    <a:pt x="832" y="1098"/>
                    <a:pt x="839" y="1091"/>
                  </a:cubicBezTo>
                  <a:cubicBezTo>
                    <a:pt x="843" y="1086"/>
                    <a:pt x="842" y="1076"/>
                    <a:pt x="841" y="1068"/>
                  </a:cubicBezTo>
                  <a:cubicBezTo>
                    <a:pt x="838" y="1039"/>
                    <a:pt x="832" y="1009"/>
                    <a:pt x="829" y="980"/>
                  </a:cubicBezTo>
                  <a:cubicBezTo>
                    <a:pt x="824" y="930"/>
                    <a:pt x="818" y="881"/>
                    <a:pt x="815" y="831"/>
                  </a:cubicBezTo>
                  <a:cubicBezTo>
                    <a:pt x="808" y="720"/>
                    <a:pt x="822" y="611"/>
                    <a:pt x="842" y="502"/>
                  </a:cubicBezTo>
                  <a:cubicBezTo>
                    <a:pt x="856" y="428"/>
                    <a:pt x="846" y="355"/>
                    <a:pt x="820" y="285"/>
                  </a:cubicBezTo>
                  <a:cubicBezTo>
                    <a:pt x="814" y="270"/>
                    <a:pt x="805" y="260"/>
                    <a:pt x="789" y="264"/>
                  </a:cubicBezTo>
                  <a:cubicBezTo>
                    <a:pt x="773" y="268"/>
                    <a:pt x="768" y="282"/>
                    <a:pt x="772" y="300"/>
                  </a:cubicBezTo>
                  <a:cubicBezTo>
                    <a:pt x="780" y="337"/>
                    <a:pt x="791" y="374"/>
                    <a:pt x="795" y="411"/>
                  </a:cubicBezTo>
                  <a:cubicBezTo>
                    <a:pt x="801" y="463"/>
                    <a:pt x="788" y="514"/>
                    <a:pt x="780" y="565"/>
                  </a:cubicBezTo>
                  <a:cubicBezTo>
                    <a:pt x="770" y="632"/>
                    <a:pt x="764" y="699"/>
                    <a:pt x="758" y="754"/>
                  </a:cubicBezTo>
                  <a:close/>
                  <a:moveTo>
                    <a:pt x="501" y="1368"/>
                  </a:moveTo>
                  <a:cubicBezTo>
                    <a:pt x="468" y="1403"/>
                    <a:pt x="465" y="1435"/>
                    <a:pt x="492" y="1464"/>
                  </a:cubicBezTo>
                  <a:cubicBezTo>
                    <a:pt x="528" y="1503"/>
                    <a:pt x="602" y="1504"/>
                    <a:pt x="639" y="1465"/>
                  </a:cubicBezTo>
                  <a:cubicBezTo>
                    <a:pt x="661" y="1443"/>
                    <a:pt x="665" y="1415"/>
                    <a:pt x="649" y="1389"/>
                  </a:cubicBezTo>
                  <a:cubicBezTo>
                    <a:pt x="645" y="1382"/>
                    <a:pt x="639" y="1375"/>
                    <a:pt x="633" y="1368"/>
                  </a:cubicBezTo>
                  <a:cubicBezTo>
                    <a:pt x="636" y="1364"/>
                    <a:pt x="638" y="1360"/>
                    <a:pt x="641" y="1357"/>
                  </a:cubicBezTo>
                  <a:cubicBezTo>
                    <a:pt x="661" y="1329"/>
                    <a:pt x="661" y="1299"/>
                    <a:pt x="638" y="1275"/>
                  </a:cubicBezTo>
                  <a:cubicBezTo>
                    <a:pt x="617" y="1253"/>
                    <a:pt x="590" y="1243"/>
                    <a:pt x="560" y="1246"/>
                  </a:cubicBezTo>
                  <a:cubicBezTo>
                    <a:pt x="526" y="1249"/>
                    <a:pt x="496" y="1263"/>
                    <a:pt x="482" y="1298"/>
                  </a:cubicBezTo>
                  <a:cubicBezTo>
                    <a:pt x="471" y="1326"/>
                    <a:pt x="483" y="1347"/>
                    <a:pt x="501" y="1368"/>
                  </a:cubicBezTo>
                  <a:close/>
                  <a:moveTo>
                    <a:pt x="806" y="1393"/>
                  </a:moveTo>
                  <a:cubicBezTo>
                    <a:pt x="802" y="1398"/>
                    <a:pt x="799" y="1405"/>
                    <a:pt x="793" y="1409"/>
                  </a:cubicBezTo>
                  <a:cubicBezTo>
                    <a:pt x="776" y="1424"/>
                    <a:pt x="758" y="1439"/>
                    <a:pt x="738" y="1451"/>
                  </a:cubicBezTo>
                  <a:cubicBezTo>
                    <a:pt x="725" y="1460"/>
                    <a:pt x="721" y="1470"/>
                    <a:pt x="728" y="1483"/>
                  </a:cubicBezTo>
                  <a:cubicBezTo>
                    <a:pt x="735" y="1495"/>
                    <a:pt x="747" y="1496"/>
                    <a:pt x="759" y="1490"/>
                  </a:cubicBezTo>
                  <a:cubicBezTo>
                    <a:pt x="809" y="1462"/>
                    <a:pt x="851" y="1428"/>
                    <a:pt x="866" y="1370"/>
                  </a:cubicBezTo>
                  <a:cubicBezTo>
                    <a:pt x="882" y="1306"/>
                    <a:pt x="851" y="1249"/>
                    <a:pt x="780" y="1247"/>
                  </a:cubicBezTo>
                  <a:cubicBezTo>
                    <a:pt x="741" y="1246"/>
                    <a:pt x="704" y="1272"/>
                    <a:pt x="697" y="1305"/>
                  </a:cubicBezTo>
                  <a:cubicBezTo>
                    <a:pt x="690" y="1343"/>
                    <a:pt x="707" y="1371"/>
                    <a:pt x="750" y="1386"/>
                  </a:cubicBezTo>
                  <a:cubicBezTo>
                    <a:pt x="767" y="1392"/>
                    <a:pt x="786" y="1390"/>
                    <a:pt x="806" y="1393"/>
                  </a:cubicBezTo>
                  <a:close/>
                  <a:moveTo>
                    <a:pt x="962" y="1297"/>
                  </a:moveTo>
                  <a:cubicBezTo>
                    <a:pt x="981" y="1297"/>
                    <a:pt x="998" y="1297"/>
                    <a:pt x="1014" y="1297"/>
                  </a:cubicBezTo>
                  <a:cubicBezTo>
                    <a:pt x="1029" y="1297"/>
                    <a:pt x="1043" y="1294"/>
                    <a:pt x="1043" y="1275"/>
                  </a:cubicBezTo>
                  <a:cubicBezTo>
                    <a:pt x="1043" y="1256"/>
                    <a:pt x="1029" y="1253"/>
                    <a:pt x="1016" y="1252"/>
                  </a:cubicBezTo>
                  <a:cubicBezTo>
                    <a:pt x="992" y="1251"/>
                    <a:pt x="968" y="1251"/>
                    <a:pt x="944" y="1252"/>
                  </a:cubicBezTo>
                  <a:cubicBezTo>
                    <a:pt x="923" y="1253"/>
                    <a:pt x="912" y="1264"/>
                    <a:pt x="912" y="1283"/>
                  </a:cubicBezTo>
                  <a:cubicBezTo>
                    <a:pt x="911" y="1307"/>
                    <a:pt x="911" y="1330"/>
                    <a:pt x="912" y="1353"/>
                  </a:cubicBezTo>
                  <a:cubicBezTo>
                    <a:pt x="913" y="1376"/>
                    <a:pt x="924" y="1382"/>
                    <a:pt x="946" y="1381"/>
                  </a:cubicBezTo>
                  <a:cubicBezTo>
                    <a:pt x="964" y="1380"/>
                    <a:pt x="984" y="1384"/>
                    <a:pt x="1001" y="1391"/>
                  </a:cubicBezTo>
                  <a:cubicBezTo>
                    <a:pt x="1020" y="1399"/>
                    <a:pt x="1020" y="1425"/>
                    <a:pt x="1003" y="1437"/>
                  </a:cubicBezTo>
                  <a:cubicBezTo>
                    <a:pt x="996" y="1442"/>
                    <a:pt x="987" y="1446"/>
                    <a:pt x="979" y="1446"/>
                  </a:cubicBezTo>
                  <a:cubicBezTo>
                    <a:pt x="959" y="1447"/>
                    <a:pt x="938" y="1444"/>
                    <a:pt x="918" y="1447"/>
                  </a:cubicBezTo>
                  <a:cubicBezTo>
                    <a:pt x="908" y="1448"/>
                    <a:pt x="896" y="1455"/>
                    <a:pt x="892" y="1463"/>
                  </a:cubicBezTo>
                  <a:cubicBezTo>
                    <a:pt x="887" y="1475"/>
                    <a:pt x="896" y="1484"/>
                    <a:pt x="909" y="1487"/>
                  </a:cubicBezTo>
                  <a:cubicBezTo>
                    <a:pt x="948" y="1499"/>
                    <a:pt x="987" y="1496"/>
                    <a:pt x="1023" y="1477"/>
                  </a:cubicBezTo>
                  <a:cubicBezTo>
                    <a:pt x="1054" y="1461"/>
                    <a:pt x="1063" y="1433"/>
                    <a:pt x="1059" y="1400"/>
                  </a:cubicBezTo>
                  <a:cubicBezTo>
                    <a:pt x="1055" y="1372"/>
                    <a:pt x="1038" y="1356"/>
                    <a:pt x="1013" y="1348"/>
                  </a:cubicBezTo>
                  <a:cubicBezTo>
                    <a:pt x="996" y="1342"/>
                    <a:pt x="979" y="1338"/>
                    <a:pt x="960" y="1333"/>
                  </a:cubicBezTo>
                  <a:cubicBezTo>
                    <a:pt x="960" y="1323"/>
                    <a:pt x="961" y="1311"/>
                    <a:pt x="962" y="1297"/>
                  </a:cubicBezTo>
                  <a:close/>
                  <a:moveTo>
                    <a:pt x="709" y="629"/>
                  </a:moveTo>
                  <a:cubicBezTo>
                    <a:pt x="706" y="631"/>
                    <a:pt x="697" y="636"/>
                    <a:pt x="694" y="642"/>
                  </a:cubicBezTo>
                  <a:cubicBezTo>
                    <a:pt x="689" y="651"/>
                    <a:pt x="687" y="662"/>
                    <a:pt x="687" y="673"/>
                  </a:cubicBezTo>
                  <a:cubicBezTo>
                    <a:pt x="686" y="726"/>
                    <a:pt x="685" y="779"/>
                    <a:pt x="686" y="832"/>
                  </a:cubicBezTo>
                  <a:cubicBezTo>
                    <a:pt x="687" y="867"/>
                    <a:pt x="690" y="902"/>
                    <a:pt x="693" y="938"/>
                  </a:cubicBezTo>
                  <a:cubicBezTo>
                    <a:pt x="695" y="959"/>
                    <a:pt x="698" y="980"/>
                    <a:pt x="701" y="1001"/>
                  </a:cubicBezTo>
                  <a:cubicBezTo>
                    <a:pt x="704" y="1016"/>
                    <a:pt x="715" y="1026"/>
                    <a:pt x="731" y="1022"/>
                  </a:cubicBezTo>
                  <a:cubicBezTo>
                    <a:pt x="747" y="1019"/>
                    <a:pt x="754" y="1007"/>
                    <a:pt x="752" y="991"/>
                  </a:cubicBezTo>
                  <a:cubicBezTo>
                    <a:pt x="749" y="957"/>
                    <a:pt x="743" y="924"/>
                    <a:pt x="742" y="890"/>
                  </a:cubicBezTo>
                  <a:cubicBezTo>
                    <a:pt x="740" y="813"/>
                    <a:pt x="740" y="736"/>
                    <a:pt x="741" y="659"/>
                  </a:cubicBezTo>
                  <a:cubicBezTo>
                    <a:pt x="741" y="641"/>
                    <a:pt x="730" y="628"/>
                    <a:pt x="709" y="629"/>
                  </a:cubicBezTo>
                  <a:close/>
                  <a:moveTo>
                    <a:pt x="889" y="665"/>
                  </a:moveTo>
                  <a:cubicBezTo>
                    <a:pt x="891" y="665"/>
                    <a:pt x="893" y="665"/>
                    <a:pt x="895" y="665"/>
                  </a:cubicBezTo>
                  <a:cubicBezTo>
                    <a:pt x="896" y="642"/>
                    <a:pt x="889" y="630"/>
                    <a:pt x="873" y="629"/>
                  </a:cubicBezTo>
                  <a:cubicBezTo>
                    <a:pt x="856" y="628"/>
                    <a:pt x="848" y="636"/>
                    <a:pt x="845" y="653"/>
                  </a:cubicBezTo>
                  <a:cubicBezTo>
                    <a:pt x="832" y="742"/>
                    <a:pt x="841" y="830"/>
                    <a:pt x="846" y="919"/>
                  </a:cubicBezTo>
                  <a:cubicBezTo>
                    <a:pt x="848" y="946"/>
                    <a:pt x="852" y="972"/>
                    <a:pt x="856" y="998"/>
                  </a:cubicBezTo>
                  <a:cubicBezTo>
                    <a:pt x="858" y="1014"/>
                    <a:pt x="867" y="1024"/>
                    <a:pt x="884" y="1022"/>
                  </a:cubicBezTo>
                  <a:cubicBezTo>
                    <a:pt x="899" y="1020"/>
                    <a:pt x="908" y="1011"/>
                    <a:pt x="907" y="994"/>
                  </a:cubicBezTo>
                  <a:cubicBezTo>
                    <a:pt x="906" y="988"/>
                    <a:pt x="906" y="981"/>
                    <a:pt x="905" y="975"/>
                  </a:cubicBezTo>
                  <a:cubicBezTo>
                    <a:pt x="902" y="952"/>
                    <a:pt x="897" y="929"/>
                    <a:pt x="896" y="906"/>
                  </a:cubicBezTo>
                  <a:cubicBezTo>
                    <a:pt x="893" y="826"/>
                    <a:pt x="891" y="745"/>
                    <a:pt x="889" y="665"/>
                  </a:cubicBezTo>
                  <a:close/>
                  <a:moveTo>
                    <a:pt x="772" y="442"/>
                  </a:moveTo>
                  <a:cubicBezTo>
                    <a:pt x="772" y="388"/>
                    <a:pt x="760" y="336"/>
                    <a:pt x="743" y="286"/>
                  </a:cubicBezTo>
                  <a:cubicBezTo>
                    <a:pt x="737" y="270"/>
                    <a:pt x="729" y="261"/>
                    <a:pt x="712" y="264"/>
                  </a:cubicBezTo>
                  <a:cubicBezTo>
                    <a:pt x="696" y="267"/>
                    <a:pt x="689" y="283"/>
                    <a:pt x="695" y="301"/>
                  </a:cubicBezTo>
                  <a:cubicBezTo>
                    <a:pt x="711" y="352"/>
                    <a:pt x="722" y="403"/>
                    <a:pt x="719" y="456"/>
                  </a:cubicBezTo>
                  <a:cubicBezTo>
                    <a:pt x="718" y="476"/>
                    <a:pt x="716" y="496"/>
                    <a:pt x="714" y="516"/>
                  </a:cubicBezTo>
                  <a:cubicBezTo>
                    <a:pt x="712" y="532"/>
                    <a:pt x="719" y="543"/>
                    <a:pt x="735" y="546"/>
                  </a:cubicBezTo>
                  <a:cubicBezTo>
                    <a:pt x="749" y="548"/>
                    <a:pt x="763" y="535"/>
                    <a:pt x="765" y="519"/>
                  </a:cubicBezTo>
                  <a:cubicBezTo>
                    <a:pt x="768" y="493"/>
                    <a:pt x="770" y="468"/>
                    <a:pt x="772" y="442"/>
                  </a:cubicBezTo>
                  <a:close/>
                  <a:moveTo>
                    <a:pt x="880" y="441"/>
                  </a:moveTo>
                  <a:cubicBezTo>
                    <a:pt x="879" y="441"/>
                    <a:pt x="877" y="442"/>
                    <a:pt x="876" y="442"/>
                  </a:cubicBezTo>
                  <a:cubicBezTo>
                    <a:pt x="873" y="464"/>
                    <a:pt x="871" y="487"/>
                    <a:pt x="867" y="509"/>
                  </a:cubicBezTo>
                  <a:cubicBezTo>
                    <a:pt x="864" y="527"/>
                    <a:pt x="872" y="541"/>
                    <a:pt x="887" y="545"/>
                  </a:cubicBezTo>
                  <a:cubicBezTo>
                    <a:pt x="903" y="549"/>
                    <a:pt x="915" y="539"/>
                    <a:pt x="918" y="520"/>
                  </a:cubicBezTo>
                  <a:cubicBezTo>
                    <a:pt x="927" y="475"/>
                    <a:pt x="928" y="429"/>
                    <a:pt x="921" y="384"/>
                  </a:cubicBezTo>
                  <a:cubicBezTo>
                    <a:pt x="916" y="348"/>
                    <a:pt x="905" y="314"/>
                    <a:pt x="895" y="280"/>
                  </a:cubicBezTo>
                  <a:cubicBezTo>
                    <a:pt x="891" y="266"/>
                    <a:pt x="879" y="259"/>
                    <a:pt x="865" y="264"/>
                  </a:cubicBezTo>
                  <a:cubicBezTo>
                    <a:pt x="852" y="269"/>
                    <a:pt x="844" y="280"/>
                    <a:pt x="848" y="296"/>
                  </a:cubicBezTo>
                  <a:cubicBezTo>
                    <a:pt x="849" y="301"/>
                    <a:pt x="851" y="306"/>
                    <a:pt x="852" y="311"/>
                  </a:cubicBezTo>
                  <a:cubicBezTo>
                    <a:pt x="861" y="354"/>
                    <a:pt x="871" y="397"/>
                    <a:pt x="880" y="441"/>
                  </a:cubicBezTo>
                  <a:close/>
                  <a:moveTo>
                    <a:pt x="381" y="1374"/>
                  </a:moveTo>
                  <a:cubicBezTo>
                    <a:pt x="381" y="1374"/>
                    <a:pt x="381" y="1374"/>
                    <a:pt x="381" y="1374"/>
                  </a:cubicBezTo>
                  <a:cubicBezTo>
                    <a:pt x="381" y="1405"/>
                    <a:pt x="381" y="1436"/>
                    <a:pt x="381" y="1467"/>
                  </a:cubicBezTo>
                  <a:cubicBezTo>
                    <a:pt x="381" y="1484"/>
                    <a:pt x="387" y="1494"/>
                    <a:pt x="404" y="1493"/>
                  </a:cubicBezTo>
                  <a:cubicBezTo>
                    <a:pt x="420" y="1492"/>
                    <a:pt x="427" y="1483"/>
                    <a:pt x="427" y="1466"/>
                  </a:cubicBezTo>
                  <a:cubicBezTo>
                    <a:pt x="426" y="1403"/>
                    <a:pt x="426" y="1340"/>
                    <a:pt x="427" y="1277"/>
                  </a:cubicBezTo>
                  <a:cubicBezTo>
                    <a:pt x="427" y="1261"/>
                    <a:pt x="420" y="1251"/>
                    <a:pt x="404" y="1250"/>
                  </a:cubicBezTo>
                  <a:cubicBezTo>
                    <a:pt x="387" y="1249"/>
                    <a:pt x="381" y="1260"/>
                    <a:pt x="381" y="1276"/>
                  </a:cubicBezTo>
                  <a:cubicBezTo>
                    <a:pt x="382" y="1309"/>
                    <a:pt x="381" y="1341"/>
                    <a:pt x="381" y="13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12" name="Freeform 257"/>
            <p:cNvSpPr/>
            <p:nvPr/>
          </p:nvSpPr>
          <p:spPr bwMode="auto">
            <a:xfrm>
              <a:off x="-5625697" y="8995171"/>
              <a:ext cx="280988" cy="177800"/>
            </a:xfrm>
            <a:custGeom>
              <a:avLst/>
              <a:gdLst>
                <a:gd name="T0" fmla="*/ 45 w 89"/>
                <a:gd name="T1" fmla="*/ 56 h 56"/>
                <a:gd name="T2" fmla="*/ 22 w 89"/>
                <a:gd name="T3" fmla="*/ 51 h 56"/>
                <a:gd name="T4" fmla="*/ 1 w 89"/>
                <a:gd name="T5" fmla="*/ 27 h 56"/>
                <a:gd name="T6" fmla="*/ 19 w 89"/>
                <a:gd name="T7" fmla="*/ 4 h 56"/>
                <a:gd name="T8" fmla="*/ 73 w 89"/>
                <a:gd name="T9" fmla="*/ 4 h 56"/>
                <a:gd name="T10" fmla="*/ 88 w 89"/>
                <a:gd name="T11" fmla="*/ 28 h 56"/>
                <a:gd name="T12" fmla="*/ 68 w 89"/>
                <a:gd name="T13" fmla="*/ 51 h 56"/>
                <a:gd name="T14" fmla="*/ 45 w 89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56">
                  <a:moveTo>
                    <a:pt x="45" y="56"/>
                  </a:moveTo>
                  <a:cubicBezTo>
                    <a:pt x="37" y="54"/>
                    <a:pt x="28" y="55"/>
                    <a:pt x="22" y="51"/>
                  </a:cubicBezTo>
                  <a:cubicBezTo>
                    <a:pt x="13" y="45"/>
                    <a:pt x="2" y="36"/>
                    <a:pt x="1" y="27"/>
                  </a:cubicBezTo>
                  <a:cubicBezTo>
                    <a:pt x="0" y="20"/>
                    <a:pt x="11" y="5"/>
                    <a:pt x="19" y="4"/>
                  </a:cubicBezTo>
                  <a:cubicBezTo>
                    <a:pt x="36" y="0"/>
                    <a:pt x="55" y="0"/>
                    <a:pt x="73" y="4"/>
                  </a:cubicBezTo>
                  <a:cubicBezTo>
                    <a:pt x="80" y="5"/>
                    <a:pt x="89" y="20"/>
                    <a:pt x="88" y="28"/>
                  </a:cubicBezTo>
                  <a:cubicBezTo>
                    <a:pt x="87" y="37"/>
                    <a:pt x="77" y="45"/>
                    <a:pt x="68" y="51"/>
                  </a:cubicBezTo>
                  <a:cubicBezTo>
                    <a:pt x="62" y="55"/>
                    <a:pt x="53" y="54"/>
                    <a:pt x="45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13" name="Freeform 258"/>
            <p:cNvSpPr/>
            <p:nvPr/>
          </p:nvSpPr>
          <p:spPr bwMode="auto">
            <a:xfrm>
              <a:off x="-5612997" y="8663384"/>
              <a:ext cx="265113" cy="180975"/>
            </a:xfrm>
            <a:custGeom>
              <a:avLst/>
              <a:gdLst>
                <a:gd name="T0" fmla="*/ 41 w 84"/>
                <a:gd name="T1" fmla="*/ 1 h 57"/>
                <a:gd name="T2" fmla="*/ 54 w 84"/>
                <a:gd name="T3" fmla="*/ 2 h 57"/>
                <a:gd name="T4" fmla="*/ 84 w 84"/>
                <a:gd name="T5" fmla="*/ 29 h 57"/>
                <a:gd name="T6" fmla="*/ 56 w 84"/>
                <a:gd name="T7" fmla="*/ 55 h 57"/>
                <a:gd name="T8" fmla="*/ 28 w 84"/>
                <a:gd name="T9" fmla="*/ 55 h 57"/>
                <a:gd name="T10" fmla="*/ 1 w 84"/>
                <a:gd name="T11" fmla="*/ 29 h 57"/>
                <a:gd name="T12" fmla="*/ 28 w 84"/>
                <a:gd name="T13" fmla="*/ 2 h 57"/>
                <a:gd name="T14" fmla="*/ 41 w 84"/>
                <a:gd name="T15" fmla="*/ 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57">
                  <a:moveTo>
                    <a:pt x="41" y="1"/>
                  </a:moveTo>
                  <a:cubicBezTo>
                    <a:pt x="46" y="1"/>
                    <a:pt x="50" y="0"/>
                    <a:pt x="54" y="2"/>
                  </a:cubicBezTo>
                  <a:cubicBezTo>
                    <a:pt x="68" y="6"/>
                    <a:pt x="84" y="12"/>
                    <a:pt x="84" y="29"/>
                  </a:cubicBezTo>
                  <a:cubicBezTo>
                    <a:pt x="84" y="45"/>
                    <a:pt x="70" y="52"/>
                    <a:pt x="56" y="55"/>
                  </a:cubicBezTo>
                  <a:cubicBezTo>
                    <a:pt x="47" y="56"/>
                    <a:pt x="37" y="57"/>
                    <a:pt x="28" y="55"/>
                  </a:cubicBezTo>
                  <a:cubicBezTo>
                    <a:pt x="14" y="52"/>
                    <a:pt x="0" y="47"/>
                    <a:pt x="1" y="29"/>
                  </a:cubicBezTo>
                  <a:cubicBezTo>
                    <a:pt x="1" y="12"/>
                    <a:pt x="15" y="7"/>
                    <a:pt x="28" y="2"/>
                  </a:cubicBezTo>
                  <a:cubicBezTo>
                    <a:pt x="32" y="0"/>
                    <a:pt x="37" y="1"/>
                    <a:pt x="4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14" name="Freeform 259"/>
            <p:cNvSpPr/>
            <p:nvPr/>
          </p:nvSpPr>
          <p:spPr bwMode="auto">
            <a:xfrm>
              <a:off x="-4927197" y="8666559"/>
              <a:ext cx="239713" cy="187325"/>
            </a:xfrm>
            <a:custGeom>
              <a:avLst/>
              <a:gdLst>
                <a:gd name="T0" fmla="*/ 38 w 76"/>
                <a:gd name="T1" fmla="*/ 0 h 59"/>
                <a:gd name="T2" fmla="*/ 76 w 76"/>
                <a:gd name="T3" fmla="*/ 30 h 59"/>
                <a:gd name="T4" fmla="*/ 39 w 76"/>
                <a:gd name="T5" fmla="*/ 59 h 59"/>
                <a:gd name="T6" fmla="*/ 0 w 76"/>
                <a:gd name="T7" fmla="*/ 29 h 59"/>
                <a:gd name="T8" fmla="*/ 38 w 76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59">
                  <a:moveTo>
                    <a:pt x="38" y="0"/>
                  </a:moveTo>
                  <a:cubicBezTo>
                    <a:pt x="59" y="0"/>
                    <a:pt x="76" y="14"/>
                    <a:pt x="76" y="30"/>
                  </a:cubicBezTo>
                  <a:cubicBezTo>
                    <a:pt x="76" y="45"/>
                    <a:pt x="58" y="59"/>
                    <a:pt x="39" y="59"/>
                  </a:cubicBezTo>
                  <a:cubicBezTo>
                    <a:pt x="20" y="59"/>
                    <a:pt x="0" y="44"/>
                    <a:pt x="0" y="29"/>
                  </a:cubicBezTo>
                  <a:cubicBezTo>
                    <a:pt x="0" y="14"/>
                    <a:pt x="17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5A4D9-F1FA-F46C-53ED-05BD5EAEE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>
            <a:extLst>
              <a:ext uri="{FF2B5EF4-FFF2-40B4-BE49-F238E27FC236}">
                <a16:creationId xmlns:a16="http://schemas.microsoft.com/office/drawing/2014/main" id="{735459AF-D3F0-3AD5-70BB-20371FE1E20A}"/>
              </a:ext>
            </a:extLst>
          </p:cNvPr>
          <p:cNvSpPr txBox="1"/>
          <p:nvPr/>
        </p:nvSpPr>
        <p:spPr>
          <a:xfrm>
            <a:off x="164318" y="294005"/>
            <a:ext cx="6722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2B528B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Single Image Reflection Separation (SIRS)</a:t>
            </a:r>
            <a:endParaRPr lang="en-US" altLang="zh-CN" sz="2800" b="1" dirty="0">
              <a:solidFill>
                <a:srgbClr val="2B528B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1D0C5B4-CCB9-72FD-66CF-39960A1ECF14}"/>
              </a:ext>
            </a:extLst>
          </p:cNvPr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499CF65-0734-D757-D912-9A239D770D3B}"/>
              </a:ext>
            </a:extLst>
          </p:cNvPr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7021AE62-6061-3F11-5DBA-2456B9A95DFB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BA35039A-CBCA-9605-BE1E-6D8058C5AE26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5E2D9089-EBDB-2330-2253-127E972982AE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894AA4E5-2C84-CB6D-497B-74BA3BB4A2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A78F6D46-EB16-1DD7-D1F7-CA6E44D4F6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737FBC20-B43B-8445-0BF3-8E79D513A0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9042F5A4-5B8F-D2E6-FC81-7555C82F48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F5541F57-CC9F-38A3-8977-3B8820435643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5A037822-C06B-BC3F-142C-1D28AC2AD354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5B3DD68F-6940-0EB3-C7C6-B03F5FB02FD0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173667F6-798B-FFBE-82A1-A416C46AA7E6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7C4CF0BF-5B27-225A-3787-6705E3B02B8D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3DC844BE-2081-0DE7-C39B-49DDE987069F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9C884E24-E36E-A5DC-E961-1C665351D399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41704B47-5ADD-5EC0-CFFE-978EC3B917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19FA9BC3-A9CE-E3C6-9701-BFDB68FAC1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46656AEC-B55F-3385-63BC-3D569669494B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3C7403F1-3838-E4CE-FBAF-89B320C83433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4CA3A772-0865-AEFC-AA59-9DC0B1E3978E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D7460867-6A5A-3175-096A-80A42A3971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954865E3-C691-7326-D542-7C62D9153D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1A5F9D70-4696-81AC-441B-6D7FDDBB52AA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59B04698-F776-AAAD-9DE8-7D5075BF31A7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A0A2C5F5-CB04-BDBB-958F-9E4911F21E6E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9494C4DA-C359-E291-2D23-F02F80943FE6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FDBDCC77-72BF-1787-B242-A5C06BB1F675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F79FDFB7-32A3-9FFD-D409-868902A1D7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3349B767-DD39-7223-DF45-59540DC2853D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EA2E89A9-EADE-E9B4-BD39-7518837ED237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4449BE46-1CC2-D328-F86A-4F1D1380627F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EF8E5F03-A5B5-660E-E039-0001AC627517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004B0955-F9D7-34E6-29C1-24E7DC75BEB1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A2AF87AB-43EA-8418-A547-B4D97342163B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D7B85C63-2DA3-0132-6C8A-1BAB22AF60A0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C7031E32-9342-7EDC-7DDF-841BE56A08C0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EBD48231-4DBC-ED0F-7800-2D38B492B4F0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FA15E478-B164-0EE9-EDF3-40F78DCF96E7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BFE85B26-8A4D-E3A1-70E6-042F8840BC10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EE0B3F7D-A2C6-CA6A-CDDF-25CC541B57E5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166831B8-CF30-BE54-095F-14286EABE8C5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5EF0B0AF-252A-FEEC-2AA4-CE0743BC4185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E0877DF6-86D1-7393-93B5-CD4A56E7C804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B986C786-BC22-4B59-E964-A2D31F197F4C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AF9787FB-503A-8452-8DF6-076810466524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D74098E3-F7EE-4DC5-5CB2-08EBEBC36F20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DC86AF36-2A19-7FCF-E18A-0B7EEE25B383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89FB7943-8ACC-A29C-A3C8-A932DEEBA12D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5ED77C79-2511-6A00-2C0E-74F5BF637AA8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101ED5D2-0C26-4351-F70D-9F85FAA2A0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03FB46B5-9AF9-4FF7-D61F-88403839E2CF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B5DD076C-F6A2-AE14-B1AD-A93B45C371C2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ACF20D09-BFA3-DF3B-63B0-3DDB8CD00306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F0B0ABC9-14AD-0CEC-6E79-5092F4E59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444"/>
          <a:stretch/>
        </p:blipFill>
        <p:spPr>
          <a:xfrm>
            <a:off x="177238" y="956088"/>
            <a:ext cx="3640840" cy="413977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E454D2E-AC10-9D82-0E3D-714246D03CD2}"/>
              </a:ext>
            </a:extLst>
          </p:cNvPr>
          <p:cNvSpPr txBox="1"/>
          <p:nvPr/>
        </p:nvSpPr>
        <p:spPr>
          <a:xfrm>
            <a:off x="634446" y="5235975"/>
            <a:ext cx="277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data collection setup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0CE99B3-F0C7-46DA-33D0-9090BF2157B9}"/>
              </a:ext>
            </a:extLst>
          </p:cNvPr>
          <p:cNvGrpSpPr/>
          <p:nvPr/>
        </p:nvGrpSpPr>
        <p:grpSpPr>
          <a:xfrm>
            <a:off x="6622138" y="2986793"/>
            <a:ext cx="2491792" cy="2618514"/>
            <a:chOff x="4190769" y="2986793"/>
            <a:chExt cx="2491792" cy="261851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F281AE2-6DFC-EC76-41C1-2CFE07BCE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8248" y="2986793"/>
              <a:ext cx="2276834" cy="2103361"/>
            </a:xfrm>
            <a:prstGeom prst="rect">
              <a:avLst/>
            </a:prstGeom>
          </p:spPr>
        </p:pic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58AC2AE8-6A04-BD54-BD58-F2AC530B74B1}"/>
                </a:ext>
              </a:extLst>
            </p:cNvPr>
            <p:cNvSpPr txBox="1"/>
            <p:nvPr/>
          </p:nvSpPr>
          <p:spPr>
            <a:xfrm>
              <a:off x="4190769" y="5235975"/>
              <a:ext cx="2491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Transmission Layer (T)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14849C0-7668-0B8E-CD67-6521B7D08B32}"/>
              </a:ext>
            </a:extLst>
          </p:cNvPr>
          <p:cNvGrpSpPr/>
          <p:nvPr/>
        </p:nvGrpSpPr>
        <p:grpSpPr>
          <a:xfrm>
            <a:off x="9194628" y="2983386"/>
            <a:ext cx="2289950" cy="2621921"/>
            <a:chOff x="6583443" y="2983386"/>
            <a:chExt cx="2289950" cy="262192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B7BCE44-B06E-BF0C-AD0E-767CCAD0C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443" y="2983386"/>
              <a:ext cx="2289950" cy="2103361"/>
            </a:xfrm>
            <a:prstGeom prst="rect">
              <a:avLst/>
            </a:prstGeom>
          </p:spPr>
        </p:pic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E411FD4E-91B5-4E32-125F-950AA2710FC4}"/>
                </a:ext>
              </a:extLst>
            </p:cNvPr>
            <p:cNvSpPr txBox="1"/>
            <p:nvPr/>
          </p:nvSpPr>
          <p:spPr>
            <a:xfrm>
              <a:off x="6647265" y="5235975"/>
              <a:ext cx="2162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Reflection Layer (R)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67C909D-C18C-A3B4-5405-49E419B85469}"/>
              </a:ext>
            </a:extLst>
          </p:cNvPr>
          <p:cNvGrpSpPr/>
          <p:nvPr/>
        </p:nvGrpSpPr>
        <p:grpSpPr>
          <a:xfrm>
            <a:off x="4302552" y="2992501"/>
            <a:ext cx="2276834" cy="2612806"/>
            <a:chOff x="8948488" y="2992501"/>
            <a:chExt cx="2276834" cy="261280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FC50238-098F-3761-78A7-F49F520AF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8488" y="2992501"/>
              <a:ext cx="2276834" cy="2103361"/>
            </a:xfrm>
            <a:prstGeom prst="rect">
              <a:avLst/>
            </a:prstGeom>
          </p:spPr>
        </p:pic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225A029-EA8A-9B5F-6827-79DE8EEE7894}"/>
                </a:ext>
              </a:extLst>
            </p:cNvPr>
            <p:cNvSpPr txBox="1"/>
            <p:nvPr/>
          </p:nvSpPr>
          <p:spPr>
            <a:xfrm>
              <a:off x="9005752" y="5235975"/>
              <a:ext cx="2162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Blended Image (I)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3E7AD7CF-597D-FFD7-840E-45260F0440A2}"/>
              </a:ext>
            </a:extLst>
          </p:cNvPr>
          <p:cNvSpPr txBox="1"/>
          <p:nvPr/>
        </p:nvSpPr>
        <p:spPr>
          <a:xfrm>
            <a:off x="177238" y="6433190"/>
            <a:ext cx="10376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100" b="0" i="0" u="none" strike="noStrike" baseline="0" dirty="0">
                <a:latin typeface="NimbusRomNo9L-Regu"/>
              </a:rPr>
              <a:t>* </a:t>
            </a:r>
            <a:r>
              <a:rPr lang="en-US" altLang="zh-CN" sz="1100" b="0" i="0" u="none" strike="noStrike" baseline="0" dirty="0" err="1">
                <a:latin typeface="NimbusRomNo9L-Regu"/>
              </a:rPr>
              <a:t>Xuaner</a:t>
            </a:r>
            <a:r>
              <a:rPr lang="en-US" altLang="zh-CN" sz="1100" b="0" i="0" u="none" strike="noStrike" baseline="0" dirty="0">
                <a:latin typeface="NimbusRomNo9L-Regu"/>
              </a:rPr>
              <a:t> Cecilia Zhang, Ren Ng, and </a:t>
            </a:r>
            <a:r>
              <a:rPr lang="en-US" altLang="zh-CN" sz="1100" b="0" i="0" u="none" strike="noStrike" baseline="0" dirty="0" err="1">
                <a:latin typeface="NimbusRomNo9L-Regu"/>
              </a:rPr>
              <a:t>Qifeng</a:t>
            </a:r>
            <a:r>
              <a:rPr lang="en-US" altLang="zh-CN" sz="1100" b="0" i="0" u="none" strike="noStrike" baseline="0" dirty="0">
                <a:latin typeface="NimbusRomNo9L-Regu"/>
              </a:rPr>
              <a:t> Chen. Single image reflection separation with </a:t>
            </a:r>
            <a:r>
              <a:rPr lang="fr-FR" altLang="zh-CN" sz="1100" b="0" i="0" u="none" strike="noStrike" baseline="0" dirty="0">
                <a:latin typeface="NimbusRomNo9L-Regu"/>
              </a:rPr>
              <a:t>perceptual losses. In </a:t>
            </a:r>
            <a:r>
              <a:rPr lang="fr-FR" altLang="zh-CN" sz="1100" b="0" i="0" u="none" strike="noStrike" baseline="0" dirty="0">
                <a:latin typeface="NimbusRomNo9L-ReguItal"/>
              </a:rPr>
              <a:t>CVPR</a:t>
            </a:r>
            <a:r>
              <a:rPr lang="fr-FR" altLang="zh-CN" sz="1100" b="0" i="0" u="none" strike="noStrike" baseline="0" dirty="0">
                <a:latin typeface="NimbusRomNo9L-Regu"/>
              </a:rPr>
              <a:t>, pages 4786–4794, 2018.</a:t>
            </a:r>
            <a:endParaRPr lang="zh-CN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CE17C2C-9C6C-E4C0-69F9-5A25EDD4E6D9}"/>
                  </a:ext>
                </a:extLst>
              </p:cNvPr>
              <p:cNvSpPr txBox="1"/>
              <p:nvPr/>
            </p:nvSpPr>
            <p:spPr>
              <a:xfrm>
                <a:off x="6692148" y="1596371"/>
                <a:ext cx="209031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zh-CN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altLang="zh-CN" sz="3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zh-CN" altLang="en-US" sz="3600" b="1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CDCA27D-612B-4308-B2B7-064576C3AF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148" y="1596371"/>
                <a:ext cx="2090316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58293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BBFB67-43D9-071A-C029-B78EEC234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30B7932A-1F98-3082-C4C8-A6E32D248601}"/>
              </a:ext>
            </a:extLst>
          </p:cNvPr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7061022-3FD3-2150-9B4F-366F6D108A25}"/>
              </a:ext>
            </a:extLst>
          </p:cNvPr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7969627C-1805-5895-5C01-59C7456CC718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7989CBA2-4B9D-F388-5E3E-DCC4789B4F3B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8DDFF6A9-D3E3-AE32-6E46-B6E9612B8A32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8237B2B8-0322-0751-AC8D-74D9A22008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27BC037B-299C-5FB2-0FD0-4BA38A89924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1A547B9B-1B95-9BDF-BBAF-FBC9E802E7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1BC82580-FCAD-D664-D007-469572E68F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1076586D-319F-941E-FDC9-915CFC46EFE5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4536209C-BB47-6830-A63B-78BB14BD60F5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951170DB-A479-35F2-8634-A0340F944207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F91B072E-9F55-2E3B-D243-765CDC719C67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32C5B42E-E933-A37B-A830-F15C883FD0A9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964DF0FA-B25C-140A-4F9B-4D9A28F75626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054A3E09-B2EA-29CB-BB57-FC4F8141D50A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2EF56488-2490-6468-021A-416A85909D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72331F48-9899-140E-9B43-38D7E78252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A8C6D494-A0E1-5946-0EFC-BCD0A01A60D7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C3C083E2-0839-A8AE-811C-9173E6C47B64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81D5A35E-F5A2-14E1-3266-3ECB29F2FCD0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88FE4123-8ADC-9C16-5094-E83DC8CD1D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DB414E7C-065C-36D3-0491-ABE9C5BDFF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E726DA37-1839-52FB-4C09-B996E706A3E1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ED4F57EE-A556-DE0C-431B-20413CE98F9B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37FED367-FA88-6298-D0AB-31CFC9C8722A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18B2D50C-DF4D-4050-9529-2967623AC214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25920084-26B5-AB1B-AB4B-CD5150795C0A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6883A68D-328E-7FFA-D4E8-9CE12E9FE2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EB308DA5-FA82-D3FF-BAD2-2F5E66E6D991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110CC316-57A2-7EC9-EEF7-3AF040990470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7E54CB31-D0FF-805D-8A97-75C6B0B790DA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EEF1D24E-684C-CC6E-29F0-5F77C9F01340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E72E0079-4036-10D3-D595-25FC5192F4CA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1F2EECD7-CEB3-9E17-56EF-5C2BCA02CDFA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3021F219-6478-6642-E1A5-C70CD4401CA4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4336B39A-8638-1EB2-C85B-26C5F40A61D7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CA294458-EB55-6DBC-7D17-97657F8C1135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D73A6D32-CC37-A7EF-21E8-D0D8ADD6375B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79427384-7923-66C6-904B-9BE089407026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64F23DC8-3A0B-1739-918D-539CDD80E739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2CA851FC-492D-A788-49D7-62D06A7830D4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5B328EE8-363B-F849-BE5F-1F9E2F416C2C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371B0AAF-886F-5ED6-0B10-F90A8A54A002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79C763B3-B37B-26E6-018A-C2395594DB15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1989E5E2-C07E-980C-29D5-E1FA3DF373A5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CC01C935-4631-8488-96A8-7EC4787C20BB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394B8AB7-C02C-904B-9C2C-6C463141C2A0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730D2A7F-4995-D237-99C4-613E9E8F4341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4F9631CC-44C3-16D7-C1C0-A4141CCFB590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D0BB1E2C-E2C0-27F7-846E-FF4CB658EC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554C22B6-6851-6EF0-9736-423466E690C0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21F8DB58-C9F8-B6AB-A1C3-9A490F287B76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E8146229-9BD6-F326-4015-A25D407C1F2E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99074AFA-35BD-5094-A648-53F9CA3EE2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444"/>
          <a:stretch/>
        </p:blipFill>
        <p:spPr>
          <a:xfrm>
            <a:off x="177238" y="956088"/>
            <a:ext cx="3640840" cy="413977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3F054C8-851A-0F9A-795D-307828B41C96}"/>
              </a:ext>
            </a:extLst>
          </p:cNvPr>
          <p:cNvSpPr txBox="1"/>
          <p:nvPr/>
        </p:nvSpPr>
        <p:spPr>
          <a:xfrm>
            <a:off x="634446" y="5235975"/>
            <a:ext cx="277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data collection setup</a:t>
            </a:r>
            <a:r>
              <a:rPr lang="en-US" altLang="zh-C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D027ADF-236D-7C1F-15FF-39BFE6EE1A27}"/>
              </a:ext>
            </a:extLst>
          </p:cNvPr>
          <p:cNvSpPr txBox="1"/>
          <p:nvPr/>
        </p:nvSpPr>
        <p:spPr>
          <a:xfrm>
            <a:off x="177238" y="6433190"/>
            <a:ext cx="10376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100" b="0" i="0" u="none" strike="noStrike" baseline="0" dirty="0">
                <a:latin typeface="NimbusRomNo9L-Regu"/>
              </a:rPr>
              <a:t>* Hu, </a:t>
            </a:r>
            <a:r>
              <a:rPr lang="en-US" altLang="zh-CN" sz="1100" b="0" i="0" u="none" strike="noStrike" baseline="0" dirty="0" err="1">
                <a:latin typeface="NimbusRomNo9L-Regu"/>
              </a:rPr>
              <a:t>Qiming</a:t>
            </a:r>
            <a:r>
              <a:rPr lang="en-US" altLang="zh-CN" sz="1100" b="0" i="0" u="none" strike="noStrike" baseline="0" dirty="0">
                <a:latin typeface="NimbusRomNo9L-Regu"/>
              </a:rPr>
              <a:t>, and </a:t>
            </a:r>
            <a:r>
              <a:rPr lang="en-US" altLang="zh-CN" sz="1100" b="0" i="0" u="none" strike="noStrike" baseline="0" dirty="0" err="1">
                <a:latin typeface="NimbusRomNo9L-Regu"/>
              </a:rPr>
              <a:t>Xiaojie</a:t>
            </a:r>
            <a:r>
              <a:rPr lang="en-US" altLang="zh-CN" sz="1100" b="0" i="0" u="none" strike="noStrike" baseline="0" dirty="0">
                <a:latin typeface="NimbusRomNo9L-Regu"/>
              </a:rPr>
              <a:t> Guo. Single image reflection separation via component synergy</a:t>
            </a:r>
            <a:r>
              <a:rPr lang="fr-FR" altLang="zh-CN" sz="1100" b="0" i="0" u="none" strike="noStrike" baseline="0" dirty="0">
                <a:latin typeface="NimbusRomNo9L-Regu"/>
              </a:rPr>
              <a:t>. In </a:t>
            </a:r>
            <a:r>
              <a:rPr lang="fr-FR" altLang="zh-CN" sz="1100" b="0" i="0" u="none" strike="noStrike" baseline="0" dirty="0">
                <a:latin typeface="NimbusRomNo9L-ReguItal"/>
              </a:rPr>
              <a:t>ICCV</a:t>
            </a:r>
            <a:r>
              <a:rPr lang="fr-FR" altLang="zh-CN" sz="1100" b="0" i="0" u="none" strike="noStrike" baseline="0" dirty="0">
                <a:latin typeface="NimbusRomNo9L-Regu"/>
              </a:rPr>
              <a:t>, 2023.</a:t>
            </a:r>
            <a:endParaRPr lang="zh-CN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FE380DB-04DB-C76D-63FB-45AFAEEA7A86}"/>
                  </a:ext>
                </a:extLst>
              </p:cNvPr>
              <p:cNvSpPr txBox="1"/>
              <p:nvPr/>
            </p:nvSpPr>
            <p:spPr>
              <a:xfrm>
                <a:off x="8663823" y="1596371"/>
                <a:ext cx="20406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𝓒</m:t>
                      </m:r>
                      <m:r>
                        <a:rPr lang="en-US" altLang="zh-CN" sz="36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altLang="zh-CN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3600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sz="3600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3600" b="1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FE380DB-04DB-C76D-63FB-45AFAEEA7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823" y="1596371"/>
                <a:ext cx="204062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276B2388-C25E-0D07-014A-C401146D39B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2435" y="2983386"/>
            <a:ext cx="2278640" cy="2103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329161A-E24B-1609-9944-7FC86564D66A}"/>
                  </a:ext>
                </a:extLst>
              </p:cNvPr>
              <p:cNvSpPr txBox="1"/>
              <p:nvPr/>
            </p:nvSpPr>
            <p:spPr>
              <a:xfrm>
                <a:off x="9203576" y="5235975"/>
                <a:ext cx="24486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Non-Linear Layer (</a:t>
                </a:r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𝓒</m:t>
                    </m:r>
                  </m:oMath>
                </a14:m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329161A-E24B-1609-9944-7FC86564D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576" y="5235975"/>
                <a:ext cx="2448651" cy="369332"/>
              </a:xfrm>
              <a:prstGeom prst="rect">
                <a:avLst/>
              </a:prstGeom>
              <a:blipFill>
                <a:blip r:embed="rId7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>
            <a:extLst>
              <a:ext uri="{FF2B5EF4-FFF2-40B4-BE49-F238E27FC236}">
                <a16:creationId xmlns:a16="http://schemas.microsoft.com/office/drawing/2014/main" id="{3B86EE69-A184-6C6A-5E17-843A0E311E3B}"/>
              </a:ext>
            </a:extLst>
          </p:cNvPr>
          <p:cNvGrpSpPr/>
          <p:nvPr/>
        </p:nvGrpSpPr>
        <p:grpSpPr>
          <a:xfrm>
            <a:off x="4234589" y="2987627"/>
            <a:ext cx="2491792" cy="2617680"/>
            <a:chOff x="4190769" y="2987627"/>
            <a:chExt cx="2491792" cy="2617680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13ACBC67-2081-BFBF-D838-5F93F26B1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98248" y="2987627"/>
              <a:ext cx="2276834" cy="2101693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61F3CF3-F6F7-D8B4-1E7E-9F4490B79010}"/>
                </a:ext>
              </a:extLst>
            </p:cNvPr>
            <p:cNvSpPr txBox="1"/>
            <p:nvPr/>
          </p:nvSpPr>
          <p:spPr>
            <a:xfrm>
              <a:off x="4190769" y="5235975"/>
              <a:ext cx="24917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Transmission Layer (T)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EB20EB5-66AF-AF96-D4CF-CB74F5FA16BB}"/>
              </a:ext>
            </a:extLst>
          </p:cNvPr>
          <p:cNvGrpSpPr/>
          <p:nvPr/>
        </p:nvGrpSpPr>
        <p:grpSpPr>
          <a:xfrm>
            <a:off x="6812734" y="2983386"/>
            <a:ext cx="2278640" cy="2621921"/>
            <a:chOff x="6589098" y="2983386"/>
            <a:chExt cx="2278640" cy="2621921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5C2B32A0-EC38-870B-6DE5-1F9BC8BAA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589098" y="2983386"/>
              <a:ext cx="2278640" cy="2103361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3C87FB0-F7BF-1BB8-AD81-7D0712333252}"/>
                </a:ext>
              </a:extLst>
            </p:cNvPr>
            <p:cNvSpPr txBox="1"/>
            <p:nvPr/>
          </p:nvSpPr>
          <p:spPr>
            <a:xfrm>
              <a:off x="6647265" y="5235975"/>
              <a:ext cx="21623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Reflection Layer (R)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64A0BE6-34F3-3554-D1F0-B5999E5F3197}"/>
                  </a:ext>
                </a:extLst>
              </p:cNvPr>
              <p:cNvSpPr txBox="1"/>
              <p:nvPr/>
            </p:nvSpPr>
            <p:spPr>
              <a:xfrm>
                <a:off x="6692148" y="1596371"/>
                <a:ext cx="209031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zh-CN" sz="3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altLang="zh-CN" sz="3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3600" b="1" i="1" smtClean="0">
                          <a:latin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zh-CN" altLang="en-US" sz="3600" b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C64A0BE6-34F3-3554-D1F0-B5999E5F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148" y="1596371"/>
                <a:ext cx="2090316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2B967AD6-3458-5C38-02A0-754CC055C0B1}"/>
              </a:ext>
            </a:extLst>
          </p:cNvPr>
          <p:cNvSpPr txBox="1"/>
          <p:nvPr/>
        </p:nvSpPr>
        <p:spPr>
          <a:xfrm>
            <a:off x="164318" y="294005"/>
            <a:ext cx="6722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2B528B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+mn-ea"/>
              </a:rPr>
              <a:t>Single Image Reflection Separation (SIRS)</a:t>
            </a:r>
            <a:endParaRPr lang="en-US" altLang="zh-CN" sz="2800" b="1" dirty="0">
              <a:solidFill>
                <a:srgbClr val="2B528B"/>
              </a:solidFill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6614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/>
          <p:cNvSpPr txBox="1"/>
          <p:nvPr/>
        </p:nvSpPr>
        <p:spPr>
          <a:xfrm>
            <a:off x="164319" y="294005"/>
            <a:ext cx="958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2B528B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Dual-Stream Interactive Models for SIRS</a:t>
            </a:r>
          </a:p>
        </p:txBody>
      </p:sp>
      <p:sp>
        <p:nvSpPr>
          <p:cNvPr id="15" name="矩形 14"/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4008C9B5-7BEC-4B77-8F66-6E62122BED33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A9CFF429-15C3-4A84-BB04-13AF8238ABC7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7B135151-7C4F-4463-9205-CED3C2F34034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C7FB5062-37A6-4955-9389-708E1E87DD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237FC10B-E8C4-46A8-8959-45D85CCA7F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A0A29B07-9688-412F-A341-F59CA5FA3B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CE4204FA-6E26-43A8-990F-A9A4F183BA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C4247DDA-B566-4E51-90DF-1FA617B6153C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EF1CD7D6-7773-4637-BF82-E59ED8576634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8F3A4EE2-5856-49E3-936A-948DFD228A56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38DB4C7A-A8BF-410A-995E-8D82A14BBE34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69AD6757-93F3-4CEE-8FC3-7439DBA97743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1A64F9C0-E521-41F9-A1F2-45182F4F695A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C83FB77C-408C-4064-9231-B83CBF017F86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463BB86B-F535-4439-93C5-9ACE6314EE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2F1D5A24-4C0C-49AC-BFA4-7E0EC5ACD3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DDF4903E-7A49-4DBB-82B0-1A274CF6CF9C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ABB5E7B5-EB2C-44A9-A16A-28DEDE0CD9C9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3CDEEF53-1228-4D7E-9BB2-04405841F531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8D349F7E-71B1-4C75-8404-DF84BAAF76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FDC6A522-3BEB-47CA-99DF-7BAB77EBAF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C5D1D9C3-D47D-44D4-B1CA-013D95DCBEA4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A36BA40A-1D8A-47E9-B729-1C927803F6FB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3C6BCD66-E156-40D7-8F26-3CE2E6834DDA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2D6866C1-4744-4286-B133-7598E3D509E4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95D3A6FF-663C-490C-872C-2B629824191B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98BF0D0D-97B5-4AAA-B0BC-74F594C6C6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3FE2A5D8-AD66-4D16-B97E-46176012EE44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4EE5AC1B-CCF2-42EB-BD39-326D6A95A7C6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F5DE5517-69D7-4EF8-87A4-C9E9B782C0BB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889EF836-4C7C-4A37-A7BD-88068A6F881F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660D6140-4B68-491B-A504-41C937995E85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CC93B835-ABE5-4E59-8675-1AE849F55DD1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D98FEB4C-E7E3-4086-BFC0-5AD8F9955DA1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1E61BB5E-A994-46CF-A784-600EAF1F74C8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43F8B677-A668-4E32-B517-FDE1C80B15D0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05E2A3EF-DBE4-4DE9-B660-BDBD48E8E780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5CBADCA6-62EA-4089-9080-8FFDB19E675B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9061CA1E-3B14-49B2-90E7-DDF46A1F040A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19C46A48-A7E0-4BF5-B467-35BF9BB34F01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7562ED98-45E6-4842-AED5-5F572CE3B901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17903D9F-609A-4A9E-9E2F-88D40D54B6E5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E6D82A2D-D3AD-4857-95FF-AA98D6A1211F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6DDC4543-43BD-43AE-AA38-0B4CE5D6B097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DE45B59E-1526-415D-8F72-446FE3DB5A2C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D186E166-57E4-4627-901D-3DA86BDC3E02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E52E3FB5-F7BC-477D-B525-400B62448ACE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09C83D0D-AFAA-49FC-AE5C-D2F2E0C1D249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03B27396-05D1-4712-8F59-8D0EA50870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D908EEDF-95E3-41F3-8D3B-E23D1A0A4F2C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0B31E900-21FD-433B-810F-928522F47D9D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68BC3F85-7416-42FA-BA72-AE4E1889CB2D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33B99CE-1143-6744-8AA2-2B7D3EE83C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80" b="49317"/>
          <a:stretch/>
        </p:blipFill>
        <p:spPr>
          <a:xfrm>
            <a:off x="225142" y="1039469"/>
            <a:ext cx="2975258" cy="2033932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9866A66C-01EF-72E3-887E-CBAC97C07D20}"/>
              </a:ext>
            </a:extLst>
          </p:cNvPr>
          <p:cNvSpPr/>
          <p:nvPr/>
        </p:nvSpPr>
        <p:spPr>
          <a:xfrm rot="10800000">
            <a:off x="3375869" y="1062610"/>
            <a:ext cx="716409" cy="354857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DABD0A-02A4-3B4D-B123-D5028860430F}"/>
              </a:ext>
            </a:extLst>
          </p:cNvPr>
          <p:cNvSpPr txBox="1"/>
          <p:nvPr/>
        </p:nvSpPr>
        <p:spPr>
          <a:xfrm>
            <a:off x="4229083" y="1039468"/>
            <a:ext cx="2132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Stream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F157F4-5215-6D73-59AE-3F5F931BA56A}"/>
              </a:ext>
            </a:extLst>
          </p:cNvPr>
          <p:cNvSpPr txBox="1"/>
          <p:nvPr/>
        </p:nvSpPr>
        <p:spPr>
          <a:xfrm>
            <a:off x="177238" y="6433190"/>
            <a:ext cx="11536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100" b="0" i="0" u="none" strike="noStrike" baseline="0" dirty="0">
                <a:latin typeface="NimbusRomNo9L-Regu"/>
              </a:rPr>
              <a:t>Hu, </a:t>
            </a:r>
            <a:r>
              <a:rPr lang="en-US" altLang="zh-CN" sz="1100" b="0" i="0" u="none" strike="noStrike" baseline="0" dirty="0" err="1">
                <a:latin typeface="NimbusRomNo9L-Regu"/>
              </a:rPr>
              <a:t>Qiming</a:t>
            </a:r>
            <a:r>
              <a:rPr lang="en-US" altLang="zh-CN" sz="1100" b="0" i="0" u="none" strike="noStrike" baseline="0" dirty="0">
                <a:latin typeface="NimbusRomNo9L-Regu"/>
              </a:rPr>
              <a:t>, and </a:t>
            </a:r>
            <a:r>
              <a:rPr lang="en-US" altLang="zh-CN" sz="1100" b="0" i="0" u="none" strike="noStrike" baseline="0" dirty="0" err="1">
                <a:latin typeface="NimbusRomNo9L-Regu"/>
              </a:rPr>
              <a:t>Xiaojie</a:t>
            </a:r>
            <a:r>
              <a:rPr lang="en-US" altLang="zh-CN" sz="1100" b="0" i="0" u="none" strike="noStrike" baseline="0" dirty="0">
                <a:latin typeface="NimbusRomNo9L-Regu"/>
              </a:rPr>
              <a:t> Guo. Trash or treasure? an interactive dual-stream strategy for single image reflection separation.  In </a:t>
            </a:r>
            <a:r>
              <a:rPr lang="en-US" altLang="zh-CN" sz="1100" b="0" i="0" u="none" strike="noStrike" baseline="0" dirty="0" err="1">
                <a:latin typeface="NimbusRomNo9L-Regu"/>
              </a:rPr>
              <a:t>NeurIPS</a:t>
            </a:r>
            <a:r>
              <a:rPr lang="en-US" altLang="zh-CN" sz="1100" b="0" i="0" u="none" strike="noStrike" baseline="0" dirty="0">
                <a:latin typeface="NimbusRomNo9L-Regu"/>
              </a:rPr>
              <a:t> 2021.</a:t>
            </a:r>
            <a:endParaRPr lang="zh-CN" altLang="en-US" sz="11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99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388E9-07A4-6AE6-FDFD-F7DFB9DCD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>
            <a:extLst>
              <a:ext uri="{FF2B5EF4-FFF2-40B4-BE49-F238E27FC236}">
                <a16:creationId xmlns:a16="http://schemas.microsoft.com/office/drawing/2014/main" id="{D3C4E395-4127-BCF0-A757-3A8F19EF1990}"/>
              </a:ext>
            </a:extLst>
          </p:cNvPr>
          <p:cNvSpPr txBox="1"/>
          <p:nvPr/>
        </p:nvSpPr>
        <p:spPr>
          <a:xfrm>
            <a:off x="164319" y="294005"/>
            <a:ext cx="958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2B528B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Dual-Stream Interactive Models for SIRS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C150A9C-10C4-EB33-F63E-026544334D0F}"/>
              </a:ext>
            </a:extLst>
          </p:cNvPr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218B5F9-73BC-AC88-F4C4-144F37112426}"/>
              </a:ext>
            </a:extLst>
          </p:cNvPr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77709585-4FC6-01CE-59C1-64F9E217747E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484A078B-1F2D-30DB-64B8-F343C936AF02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2BEB90A2-6D3E-AF5D-A086-5A7492D42B10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B3FB8FFE-4C3C-3B44-ADB6-9D74D2D70D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ABB58F15-AEDC-960D-C9FF-7F243EB89A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B53D5E34-0994-C3B4-1217-F9A604F78D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AF3C23A1-D479-6C98-45AD-1B1B3A00CF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B94FF155-C8D8-419F-5346-6A6C5D51B158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8FC953DC-BA13-4C1F-D729-CB61902FF5C7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2D4AA261-CF95-2A39-4910-C806F2A9D548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EE9663B8-0396-0B59-3E5D-83061F3D558D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C2360E01-26F7-16B6-020D-8AC9E8F9F263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314BD91C-BD96-EDBB-0822-0865BCD1138C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59214B34-F947-7B9A-7022-01A833EC9443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0C6649FF-5701-93C9-2202-113A9DD3B8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3730D3FD-E3DB-A73E-A63E-8117F191FE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D0DD1C45-DE43-5DB6-2284-FCD187522819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99721FBE-5160-2DC2-6F90-72552FE40494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9F2527F0-F0A6-3E8B-82FD-0E4B4D83CAF8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73A337F1-8DBC-2674-2A8A-44414561BE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D37251CB-B556-F2C6-AB2E-8A624AEB2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3C95A64A-D78B-68E6-D9C6-100DE71EBC94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E3F2A7CB-E0AE-29CD-EA1A-514E93DF763B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0D13794D-04C9-0E06-4AB2-CB04ED1D317A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6E4821EB-E688-76C4-E148-712AD10978D2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977A165A-50B7-3AB7-8F71-35A1EB0B8835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BFB01435-6F68-6F6C-B10E-3EC0C19782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4CBA07A6-C4E4-4680-8E5D-C4A23AC1B54F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7B63D91B-EE92-8E38-220C-B9813FDF6E7C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D1085CFA-8A5C-61F4-2CAB-40E63076DF58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790A1FFC-9DFA-E8EA-2ECB-F9E1D74DBF5E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290782ED-711A-94D3-26E3-A66CF2CFA690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1D1E0DD6-E3AB-22B2-F54E-2279372DE2BA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17214F90-3582-DD9B-C8E0-35116ED43D34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78D45561-F554-BFD9-2C98-0BB73C613FDD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8147BF76-4837-9A56-F35F-AE2942494B7A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24FA18EB-E278-28D1-C328-5C51C0FACC38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4E61174B-441E-7DF3-9FDE-6A08EA94CA11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9F73286E-C8DE-6F25-88D8-E38C338EB11D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07522278-D0B2-B392-28EC-AC179F4FBA33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DCBAE9B2-E078-C6E8-FA1A-72A5032BEBE9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28956FB7-D178-BC62-B6A3-79C938DD9260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E4AAEFDE-7DCD-993C-F578-E0C0B09C666E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6D648DAA-418C-50B4-1A40-E6BBA2ED41AE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70351809-0091-26D9-2F0F-7E3CCA4AE91A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95006DA2-5A61-3CB7-D5FA-E08342F7EBA2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2AE839C0-24BB-F057-F6A1-C49243260060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7FD5AF64-F578-75A4-A6B9-F0E79BD3BDF5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9A35D32D-58F0-20B8-6FCE-611402286A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55E03657-E487-4F15-767B-963A57B59444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63BA23EF-D7E1-AA9C-9AF8-D81EB7E90CEB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3014B5BD-5472-02D0-77CD-5F7AFE64AC74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EA55E1E-8B27-82DA-3998-4434879F19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80" b="49317"/>
          <a:stretch/>
        </p:blipFill>
        <p:spPr>
          <a:xfrm>
            <a:off x="225142" y="1039469"/>
            <a:ext cx="2975258" cy="2033932"/>
          </a:xfrm>
          <a:prstGeom prst="rect">
            <a:avLst/>
          </a:prstGeom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14296BB6-BE8F-5559-A972-FD0AB30DFD7B}"/>
              </a:ext>
            </a:extLst>
          </p:cNvPr>
          <p:cNvSpPr/>
          <p:nvPr/>
        </p:nvSpPr>
        <p:spPr>
          <a:xfrm rot="10800000">
            <a:off x="3375869" y="2245943"/>
            <a:ext cx="716409" cy="354857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0EDB51B-8AFA-7721-705B-EE76A1C7F2B1}"/>
              </a:ext>
            </a:extLst>
          </p:cNvPr>
          <p:cNvSpPr txBox="1"/>
          <p:nvPr/>
        </p:nvSpPr>
        <p:spPr>
          <a:xfrm>
            <a:off x="4267746" y="2222801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Reflection Stream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1E7DF6-BB45-43C4-FB9C-5F957D766275}"/>
              </a:ext>
            </a:extLst>
          </p:cNvPr>
          <p:cNvSpPr txBox="1"/>
          <p:nvPr/>
        </p:nvSpPr>
        <p:spPr>
          <a:xfrm>
            <a:off x="177238" y="6433190"/>
            <a:ext cx="115367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100" b="0" i="0" u="none" strike="noStrike" baseline="0" dirty="0">
                <a:latin typeface="NimbusRomNo9L-Regu"/>
              </a:rPr>
              <a:t>Hu, </a:t>
            </a:r>
            <a:r>
              <a:rPr lang="en-US" altLang="zh-CN" sz="1100" b="0" i="0" u="none" strike="noStrike" baseline="0" dirty="0" err="1">
                <a:latin typeface="NimbusRomNo9L-Regu"/>
              </a:rPr>
              <a:t>Qiming</a:t>
            </a:r>
            <a:r>
              <a:rPr lang="en-US" altLang="zh-CN" sz="1100" b="0" i="0" u="none" strike="noStrike" baseline="0" dirty="0">
                <a:latin typeface="NimbusRomNo9L-Regu"/>
              </a:rPr>
              <a:t>, and </a:t>
            </a:r>
            <a:r>
              <a:rPr lang="en-US" altLang="zh-CN" sz="1100" b="0" i="0" u="none" strike="noStrike" baseline="0" dirty="0" err="1">
                <a:latin typeface="NimbusRomNo9L-Regu"/>
              </a:rPr>
              <a:t>Xiaojie</a:t>
            </a:r>
            <a:r>
              <a:rPr lang="en-US" altLang="zh-CN" sz="1100" b="0" i="0" u="none" strike="noStrike" baseline="0" dirty="0">
                <a:latin typeface="NimbusRomNo9L-Regu"/>
              </a:rPr>
              <a:t> Guo. Trash or treasure? an interactive dual-stream strategy for single image reflection separation.  In </a:t>
            </a:r>
            <a:r>
              <a:rPr lang="en-US" altLang="zh-CN" sz="1100" b="0" i="0" u="none" strike="noStrike" baseline="0" dirty="0" err="1">
                <a:latin typeface="NimbusRomNo9L-Regu"/>
              </a:rPr>
              <a:t>NeurIPS</a:t>
            </a:r>
            <a:r>
              <a:rPr lang="en-US" altLang="zh-CN" sz="1100" b="0" i="0" u="none" strike="noStrike" baseline="0" dirty="0">
                <a:latin typeface="NimbusRomNo9L-Regu"/>
              </a:rPr>
              <a:t> 2021.</a:t>
            </a:r>
            <a:endParaRPr lang="zh-CN" altLang="en-US" sz="11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544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18429-B621-79D4-C9B6-38EFBBBD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>
            <a:extLst>
              <a:ext uri="{FF2B5EF4-FFF2-40B4-BE49-F238E27FC236}">
                <a16:creationId xmlns:a16="http://schemas.microsoft.com/office/drawing/2014/main" id="{6FDA9110-722D-9014-B645-EC9F1684F485}"/>
              </a:ext>
            </a:extLst>
          </p:cNvPr>
          <p:cNvSpPr txBox="1"/>
          <p:nvPr/>
        </p:nvSpPr>
        <p:spPr>
          <a:xfrm>
            <a:off x="164319" y="294005"/>
            <a:ext cx="958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2B528B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Dual-Stream Interactive Models for SIRS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7828EF5-5627-2335-312C-408E5910B2F2}"/>
              </a:ext>
            </a:extLst>
          </p:cNvPr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F86DB34-0212-C736-DDAD-5C43C53EBFBA}"/>
              </a:ext>
            </a:extLst>
          </p:cNvPr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EEBAEBE7-1724-4B6A-9321-9961FCC65920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E53CF54E-6F66-959F-3145-E47C60579D62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76842BEB-CE63-8067-67D1-D8E1575C4370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AE147C5B-4A99-8CD6-D21F-4909E2ADE4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54A3C88D-4466-8323-F0F9-FA3B581F5F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43861A88-528D-AFDC-4C49-8220C86E91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C1B772AD-67B7-2354-BEA3-E6BEBE99F9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0B4BF9EE-2B56-9C67-018D-CCAF3ABC09CB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C670C5C9-C2A5-CB1E-47D0-AAE97D33E96C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21E79264-88EE-9431-1CDF-C107403B2D2C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FF4234F4-4EE1-4E26-475C-6C0B6CDCE115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F3E5BBF9-2583-3FB2-023B-04A43CAE0663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0B59D94B-3A0A-DFCE-AA3E-3E741A475054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D033268C-5D60-BE0F-DD11-87231E248364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9FE80A64-C70B-A239-EE90-10D6B58532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B5E7F2BD-41AE-8070-7769-6A4C0E4EFE8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16D1A3F2-5B17-C947-5330-60A475736BD5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AB7156BE-B4DB-0D6F-9014-87E182108DCB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04DD2DE1-B106-6D8C-9663-612A765474F7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EB91B5DD-AB4D-64A5-6C44-84951581F4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37FD0B22-2068-0C03-A763-672339D1ACB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2FCDAF36-B70D-066F-1744-FC0643ACE62F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D4E43B0F-19B3-2963-2291-8AA87A76A37C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20C76A4F-CC7A-E453-6BC4-ACE03F9E4094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283D9AAB-F3E3-414A-545F-7925EBA3FD28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F8785C75-7FEF-F190-11F7-88731F8C14EF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B6FB7779-1200-3DE6-4686-F865B48068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C118366A-F64E-FE4D-3E8C-8A079F61334E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AEEE2A8E-46FF-CE09-3E73-E033FD83B53C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67AD8D54-0A4F-761A-0A89-9806162B1E03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697E2BD7-E28B-BAEF-616F-5F076F5A4919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9ACF0F73-18D1-2DD9-A473-B62AF3DAA22F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468DA93E-C1CE-571D-823C-E3B93ED3FFEE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D9808AE4-5B7B-027B-2DE2-08FF23645C8C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564D2D3C-8669-93FB-8F8C-EFDCD9C1FAF4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129AB1EC-73BD-0F1D-A736-A296ADC169F8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0AF7C679-84DF-24AC-2564-F6421E7F12D6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1FE8D6B1-F20E-245A-E3A4-E90C13DD3A0C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E863DE43-D874-59F2-B861-D59D071B261B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E4A4F01B-5E2F-7633-FD69-3FB71F086BDC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1474AD9D-1D21-99C7-83BD-133522DFD4DC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509FDFFC-A1D0-8E18-CA12-99DB21F193C8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A199182C-FF1B-8E5B-0593-98DF63DE8B3F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81F8CF9C-B923-D70F-284A-E9E2041BBDFD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B934657A-CED7-255E-7A58-7A25A04A4A16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B165A0B7-AF54-2F46-3C72-2BA5490A7232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4CFC9F87-66FF-5624-1BDC-52220BAB72A3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B6CC5F5D-CF48-BE06-F2A0-3BFD1BDBEBB9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FFB50483-10CF-791A-CFEC-6A2FC39BC1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E2BF297B-EC59-DA7A-84FE-61E50506E911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286187F7-50EB-12A2-5010-7F355C764110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BDCF5683-FDF2-1860-D2F4-4A6573F4E0B4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64C3B22-F778-697E-362B-F3BE2CF582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53"/>
          <a:stretch/>
        </p:blipFill>
        <p:spPr>
          <a:xfrm>
            <a:off x="225142" y="1039468"/>
            <a:ext cx="2987958" cy="401306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C278F30-4E98-0D0C-5E35-135C36948651}"/>
              </a:ext>
            </a:extLst>
          </p:cNvPr>
          <p:cNvSpPr/>
          <p:nvPr/>
        </p:nvSpPr>
        <p:spPr>
          <a:xfrm>
            <a:off x="1630837" y="1075893"/>
            <a:ext cx="395926" cy="1573040"/>
          </a:xfrm>
          <a:prstGeom prst="rect">
            <a:avLst/>
          </a:prstGeom>
          <a:noFill/>
          <a:ln w="28575">
            <a:solidFill>
              <a:srgbClr val="2B52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4A6891-4EB6-83E1-7A2E-14B9FBCF6DD1}"/>
              </a:ext>
            </a:extLst>
          </p:cNvPr>
          <p:cNvSpPr/>
          <p:nvPr/>
        </p:nvSpPr>
        <p:spPr>
          <a:xfrm>
            <a:off x="1630837" y="3186260"/>
            <a:ext cx="395926" cy="1423448"/>
          </a:xfrm>
          <a:prstGeom prst="rect">
            <a:avLst/>
          </a:prstGeom>
          <a:noFill/>
          <a:ln w="28575">
            <a:solidFill>
              <a:srgbClr val="2B52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ADEF12CC-C02D-99C6-DB3F-9AEFF1F65DF0}"/>
              </a:ext>
            </a:extLst>
          </p:cNvPr>
          <p:cNvSpPr/>
          <p:nvPr/>
        </p:nvSpPr>
        <p:spPr>
          <a:xfrm rot="16200000">
            <a:off x="1450061" y="5233307"/>
            <a:ext cx="716409" cy="354857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95BEEF-F5B4-860C-68AC-B2A162965DCF}"/>
              </a:ext>
            </a:extLst>
          </p:cNvPr>
          <p:cNvSpPr txBox="1"/>
          <p:nvPr/>
        </p:nvSpPr>
        <p:spPr>
          <a:xfrm>
            <a:off x="1191446" y="580169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E639BB-60C5-02B4-2087-272F394EA763}"/>
              </a:ext>
            </a:extLst>
          </p:cNvPr>
          <p:cNvSpPr txBox="1"/>
          <p:nvPr/>
        </p:nvSpPr>
        <p:spPr>
          <a:xfrm>
            <a:off x="177238" y="6433190"/>
            <a:ext cx="10376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100" b="0" i="0" u="none" strike="noStrike" baseline="0" dirty="0">
                <a:latin typeface="NimbusRomNo9L-Regu"/>
              </a:rPr>
              <a:t>* Hu, </a:t>
            </a:r>
            <a:r>
              <a:rPr lang="en-US" altLang="zh-CN" sz="1100" b="0" i="0" u="none" strike="noStrike" baseline="0" dirty="0" err="1">
                <a:latin typeface="NimbusRomNo9L-Regu"/>
              </a:rPr>
              <a:t>Qiming</a:t>
            </a:r>
            <a:r>
              <a:rPr lang="en-US" altLang="zh-CN" sz="1100" b="0" i="0" u="none" strike="noStrike" baseline="0" dirty="0">
                <a:latin typeface="NimbusRomNo9L-Regu"/>
              </a:rPr>
              <a:t>, and </a:t>
            </a:r>
            <a:r>
              <a:rPr lang="en-US" altLang="zh-CN" sz="1100" b="0" i="0" u="none" strike="noStrike" baseline="0" dirty="0" err="1">
                <a:latin typeface="NimbusRomNo9L-Regu"/>
              </a:rPr>
              <a:t>Xiaojie</a:t>
            </a:r>
            <a:r>
              <a:rPr lang="en-US" altLang="zh-CN" sz="1100" b="0" i="0" u="none" strike="noStrike" baseline="0" dirty="0">
                <a:latin typeface="NimbusRomNo9L-Regu"/>
              </a:rPr>
              <a:t> Guo. Single image reflection separation via component synergy</a:t>
            </a:r>
            <a:r>
              <a:rPr lang="fr-FR" altLang="zh-CN" sz="1100" b="0" i="0" u="none" strike="noStrike" baseline="0" dirty="0">
                <a:latin typeface="NimbusRomNo9L-Regu"/>
              </a:rPr>
              <a:t>. In </a:t>
            </a:r>
            <a:r>
              <a:rPr lang="fr-FR" altLang="zh-CN" sz="1100" b="0" i="0" u="none" strike="noStrike" baseline="0" dirty="0">
                <a:latin typeface="NimbusRomNo9L-ReguItal"/>
              </a:rPr>
              <a:t>ICCV</a:t>
            </a:r>
            <a:r>
              <a:rPr lang="fr-FR" altLang="zh-CN" sz="1100" b="0" i="0" u="none" strike="noStrike" baseline="0" dirty="0">
                <a:latin typeface="NimbusRomNo9L-Regu"/>
              </a:rPr>
              <a:t>, 2023.</a:t>
            </a:r>
            <a:endParaRPr lang="zh-CN" altLang="en-US" sz="11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0824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EF6B7-8E1B-B38F-8CA1-CCA62B8EF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>
            <a:extLst>
              <a:ext uri="{FF2B5EF4-FFF2-40B4-BE49-F238E27FC236}">
                <a16:creationId xmlns:a16="http://schemas.microsoft.com/office/drawing/2014/main" id="{330F5930-8CB7-5872-7391-974A431F82A7}"/>
              </a:ext>
            </a:extLst>
          </p:cNvPr>
          <p:cNvSpPr txBox="1"/>
          <p:nvPr/>
        </p:nvSpPr>
        <p:spPr>
          <a:xfrm>
            <a:off x="164319" y="294005"/>
            <a:ext cx="958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2B528B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Dual-Stream Interactive Models for SIRS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99ACC1-7FF5-5F53-E613-5D7D2531BC68}"/>
              </a:ext>
            </a:extLst>
          </p:cNvPr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C61CEE5-3863-270A-B502-FC851B0A0914}"/>
              </a:ext>
            </a:extLst>
          </p:cNvPr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FD1232E7-1D54-96E9-09D0-42EF261DA094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B19B6DFF-2041-2E5E-707A-2ED3F29560AD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09786351-C722-BB9E-AFF3-DA337B597DB6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0710640E-4A5A-AD65-A1BB-04C3E59198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BCD2B205-8280-AC9F-81F5-873B4F77E6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7F6A5F25-0DAF-C6EB-3C8B-DEF66242B1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2E7E43FC-888F-F309-978E-D48A7A9B788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CE53BE01-240B-77E4-1697-8C82207FFAFB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821638D2-AC80-26AE-1178-7CABF419490C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32F8C6F8-3A12-85BF-6B8D-B7BDDD6524FB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E740CA3D-DB45-FEAE-2DD1-1307DA133028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61B020CD-F907-0EF4-C677-1FDBC351DB88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FEFCB513-54BD-D5B6-EA43-87E83016A2E8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BC66E840-3A3B-DE43-10D7-39C0BFC7500F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5992CA2B-76AF-E92A-9D87-95D67F7F3B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8E382608-921E-7DB7-5166-F05CF1C638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0175E751-ED26-5698-741A-9D80477FD607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3C83DC12-6546-79AF-6C2E-B67E40E18FD1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4C656535-386A-DE9B-D853-D5288244F2E8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3F2D1461-DCE1-1E96-5E2A-8DFADED303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4D24B7BB-C076-6EBB-A3AA-68FC6C9AAB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853C91D2-3CB9-6440-7D39-4A0BE9A07ADA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8C52B02B-AF76-68A6-D97C-58D09A62B9C4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1F95D35C-61D3-2F30-1D21-F93632297468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6C68BB82-0165-99C0-1E44-4DA6238EF345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3310D6D1-E86F-27BA-6A01-2E4504CAD2DB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AE10FB6B-DA66-E8B9-1E14-D55326A7DE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32624C2A-FD8D-F259-AF7D-F048E11ADC48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EE30430B-1037-EFFA-9D4A-B0EA8DA2C769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B5B9DD4C-EE2A-19CD-87E7-332F8F749246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29AAAAF4-1ECD-D93D-3CF8-C35E4017D549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16A47C9A-E7B9-F7FD-260E-DF9B76E74E33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C5116C00-9D74-C135-9EAD-6C9DD2A3BABE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A02E3A61-D8A6-5682-B400-0B029CAB8A21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F60A67F0-249C-942A-93A2-96BA95A78063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A8AC3147-630A-472F-5225-B0FF03DCE1A4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1D0674FC-20E3-1757-7355-C89F3B192879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47349DFF-80B3-7FCC-C9B9-F6C240E31B49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E5BCA214-82E3-5EC0-B5C6-2418889E6FBC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B44E650C-3E88-5116-A91C-C95E4067EAF7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BE6770C4-A2C2-19A7-E9D9-21B21E432C5F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C66E6159-B026-6DEA-B532-4678492222C0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0A3BD06A-6335-B521-1394-C4D9B22DD177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A2B465FF-4CDF-A6E9-3C62-892E57249B4C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9322ABC7-D8B0-987A-EB57-8843CD9D8AF0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9FBC828D-5B8D-A72A-6337-94249CF3AFB4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2CE32FB7-A909-392F-4BA1-85DDF4EAF542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41084615-9025-AFF9-6EF4-BED47EE1B298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D7B3DC49-EC55-74F3-53DF-8A681D9C2D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A5396467-EAA5-C882-A535-A70CFAADD448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73EE0DEC-ABEE-4430-DCED-4702E4F819E7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8C970F5B-A764-74B3-54CE-0747DD4FBD4D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22E8A1A-74AB-D17E-1EDB-0C237E21F5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53"/>
          <a:stretch/>
        </p:blipFill>
        <p:spPr>
          <a:xfrm>
            <a:off x="225142" y="1039468"/>
            <a:ext cx="2987958" cy="401306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CDBE0A2-286C-E8CB-BE4E-20BA5383B44D}"/>
              </a:ext>
            </a:extLst>
          </p:cNvPr>
          <p:cNvSpPr/>
          <p:nvPr/>
        </p:nvSpPr>
        <p:spPr>
          <a:xfrm>
            <a:off x="1630837" y="1075893"/>
            <a:ext cx="395926" cy="1573040"/>
          </a:xfrm>
          <a:prstGeom prst="rect">
            <a:avLst/>
          </a:prstGeom>
          <a:noFill/>
          <a:ln w="28575">
            <a:solidFill>
              <a:srgbClr val="2B52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EC3B75D2-8B4A-7B36-4A7D-58D9EC323132}"/>
              </a:ext>
            </a:extLst>
          </p:cNvPr>
          <p:cNvSpPr/>
          <p:nvPr/>
        </p:nvSpPr>
        <p:spPr>
          <a:xfrm rot="16200000">
            <a:off x="1450061" y="5233307"/>
            <a:ext cx="716409" cy="354857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BB883A2-09C0-8662-1D39-87ECBFA0532F}"/>
              </a:ext>
            </a:extLst>
          </p:cNvPr>
          <p:cNvSpPr txBox="1"/>
          <p:nvPr/>
        </p:nvSpPr>
        <p:spPr>
          <a:xfrm>
            <a:off x="1191446" y="5801690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190AE49-BF38-B19A-0DEA-12CB4321EB24}"/>
              </a:ext>
            </a:extLst>
          </p:cNvPr>
          <p:cNvSpPr/>
          <p:nvPr/>
        </p:nvSpPr>
        <p:spPr>
          <a:xfrm>
            <a:off x="1630837" y="3186260"/>
            <a:ext cx="395926" cy="1423448"/>
          </a:xfrm>
          <a:prstGeom prst="rect">
            <a:avLst/>
          </a:prstGeom>
          <a:noFill/>
          <a:ln w="28575">
            <a:solidFill>
              <a:srgbClr val="2B52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98A8D8A9-EDEC-D94E-1036-229DB175004D}"/>
              </a:ext>
            </a:extLst>
          </p:cNvPr>
          <p:cNvSpPr/>
          <p:nvPr/>
        </p:nvSpPr>
        <p:spPr>
          <a:xfrm>
            <a:off x="4166647" y="1361748"/>
            <a:ext cx="5410986" cy="712149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圆角右 5">
            <a:extLst>
              <a:ext uri="{FF2B5EF4-FFF2-40B4-BE49-F238E27FC236}">
                <a16:creationId xmlns:a16="http://schemas.microsoft.com/office/drawing/2014/main" id="{838358C1-E39F-AA3C-5855-8F58E8A9EBE8}"/>
              </a:ext>
            </a:extLst>
          </p:cNvPr>
          <p:cNvSpPr/>
          <p:nvPr/>
        </p:nvSpPr>
        <p:spPr>
          <a:xfrm rot="5400000">
            <a:off x="4554062" y="1129776"/>
            <a:ext cx="1911809" cy="2686640"/>
          </a:xfrm>
          <a:prstGeom prst="bentArrow">
            <a:avLst>
              <a:gd name="adj1" fmla="val 19955"/>
              <a:gd name="adj2" fmla="val 21014"/>
              <a:gd name="adj3" fmla="val 25000"/>
              <a:gd name="adj4" fmla="val 43750"/>
            </a:avLst>
          </a:prstGeom>
          <a:solidFill>
            <a:schemeClr val="bg2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1D536BFE-7B23-BB21-FB9D-9C65464ABDE6}"/>
              </a:ext>
            </a:extLst>
          </p:cNvPr>
          <p:cNvSpPr/>
          <p:nvPr/>
        </p:nvSpPr>
        <p:spPr>
          <a:xfrm>
            <a:off x="4166647" y="3423284"/>
            <a:ext cx="5410986" cy="71214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乘号 4">
            <a:extLst>
              <a:ext uri="{FF2B5EF4-FFF2-40B4-BE49-F238E27FC236}">
                <a16:creationId xmlns:a16="http://schemas.microsoft.com/office/drawing/2014/main" id="{12D21C97-F605-2E04-2C2C-715F18A2B04A}"/>
              </a:ext>
            </a:extLst>
          </p:cNvPr>
          <p:cNvSpPr/>
          <p:nvPr/>
        </p:nvSpPr>
        <p:spPr>
          <a:xfrm>
            <a:off x="6872140" y="2694141"/>
            <a:ext cx="712149" cy="712149"/>
          </a:xfrm>
          <a:prstGeom prst="mathMultiply">
            <a:avLst>
              <a:gd name="adj1" fmla="val 11482"/>
            </a:avLst>
          </a:prstGeom>
          <a:solidFill>
            <a:srgbClr val="C00000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DC33A73-2C96-64FF-2A6B-7B555780C372}"/>
              </a:ext>
            </a:extLst>
          </p:cNvPr>
          <p:cNvSpPr txBox="1"/>
          <p:nvPr/>
        </p:nvSpPr>
        <p:spPr>
          <a:xfrm>
            <a:off x="7584289" y="2860618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u="sng" dirty="0">
                <a:solidFill>
                  <a:srgbClr val="C00000"/>
                </a:solidFill>
              </a:rPr>
              <a:t>Without double-checking</a:t>
            </a:r>
            <a:endParaRPr lang="zh-CN" altLang="en-US" u="sng" dirty="0">
              <a:solidFill>
                <a:srgbClr val="C0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6C8FAF-03DA-505B-4F3D-1E874B76462B}"/>
              </a:ext>
            </a:extLst>
          </p:cNvPr>
          <p:cNvSpPr txBox="1"/>
          <p:nvPr/>
        </p:nvSpPr>
        <p:spPr>
          <a:xfrm>
            <a:off x="177238" y="6433190"/>
            <a:ext cx="103761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100" b="0" i="0" u="none" strike="noStrike" baseline="0" dirty="0">
                <a:latin typeface="NimbusRomNo9L-Regu"/>
              </a:rPr>
              <a:t>* Hu, </a:t>
            </a:r>
            <a:r>
              <a:rPr lang="en-US" altLang="zh-CN" sz="1100" b="0" i="0" u="none" strike="noStrike" baseline="0" dirty="0" err="1">
                <a:latin typeface="NimbusRomNo9L-Regu"/>
              </a:rPr>
              <a:t>Qiming</a:t>
            </a:r>
            <a:r>
              <a:rPr lang="en-US" altLang="zh-CN" sz="1100" b="0" i="0" u="none" strike="noStrike" baseline="0" dirty="0">
                <a:latin typeface="NimbusRomNo9L-Regu"/>
              </a:rPr>
              <a:t>, and </a:t>
            </a:r>
            <a:r>
              <a:rPr lang="en-US" altLang="zh-CN" sz="1100" b="0" i="0" u="none" strike="noStrike" baseline="0" dirty="0" err="1">
                <a:latin typeface="NimbusRomNo9L-Regu"/>
              </a:rPr>
              <a:t>Xiaojie</a:t>
            </a:r>
            <a:r>
              <a:rPr lang="en-US" altLang="zh-CN" sz="1100" b="0" i="0" u="none" strike="noStrike" baseline="0" dirty="0">
                <a:latin typeface="NimbusRomNo9L-Regu"/>
              </a:rPr>
              <a:t> Guo. Single image reflection separation via component synergy</a:t>
            </a:r>
            <a:r>
              <a:rPr lang="fr-FR" altLang="zh-CN" sz="1100" b="0" i="0" u="none" strike="noStrike" baseline="0" dirty="0">
                <a:latin typeface="NimbusRomNo9L-Regu"/>
              </a:rPr>
              <a:t>. In </a:t>
            </a:r>
            <a:r>
              <a:rPr lang="fr-FR" altLang="zh-CN" sz="1100" b="0" i="0" u="none" strike="noStrike" baseline="0" dirty="0">
                <a:latin typeface="NimbusRomNo9L-ReguItal"/>
              </a:rPr>
              <a:t>ICCV</a:t>
            </a:r>
            <a:r>
              <a:rPr lang="fr-FR" altLang="zh-CN" sz="1100" b="0" i="0" u="none" strike="noStrike" baseline="0" dirty="0">
                <a:latin typeface="NimbusRomNo9L-Regu"/>
              </a:rPr>
              <a:t>, 2023.</a:t>
            </a:r>
            <a:endParaRPr lang="zh-CN" altLang="en-US" sz="11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5677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8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C72D8-5A0F-16EE-169D-7AE1B62BC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51">
            <a:extLst>
              <a:ext uri="{FF2B5EF4-FFF2-40B4-BE49-F238E27FC236}">
                <a16:creationId xmlns:a16="http://schemas.microsoft.com/office/drawing/2014/main" id="{C5FA1611-0142-2E3B-207A-E7D5BE1754A1}"/>
              </a:ext>
            </a:extLst>
          </p:cNvPr>
          <p:cNvSpPr txBox="1"/>
          <p:nvPr/>
        </p:nvSpPr>
        <p:spPr>
          <a:xfrm>
            <a:off x="164319" y="294005"/>
            <a:ext cx="958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dirty="0">
                <a:solidFill>
                  <a:srgbClr val="2B528B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Our Dual-Attention Interaction Design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D8EED6-1F4C-46A8-FB6D-5FAF7B0843F3}"/>
              </a:ext>
            </a:extLst>
          </p:cNvPr>
          <p:cNvSpPr/>
          <p:nvPr/>
        </p:nvSpPr>
        <p:spPr>
          <a:xfrm>
            <a:off x="-635" y="670750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9619913-2B1F-A739-5CC4-9BFFDABEE964}"/>
              </a:ext>
            </a:extLst>
          </p:cNvPr>
          <p:cNvSpPr/>
          <p:nvPr/>
        </p:nvSpPr>
        <p:spPr>
          <a:xfrm>
            <a:off x="-635" y="-5715"/>
            <a:ext cx="12192635" cy="150495"/>
          </a:xfrm>
          <a:prstGeom prst="rect">
            <a:avLst/>
          </a:prstGeom>
          <a:solidFill>
            <a:srgbClr val="2B5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901F01FF-D944-F73C-22EE-47CE406D8E84}"/>
              </a:ext>
            </a:extLst>
          </p:cNvPr>
          <p:cNvGrpSpPr/>
          <p:nvPr/>
        </p:nvGrpSpPr>
        <p:grpSpPr>
          <a:xfrm>
            <a:off x="10934762" y="281748"/>
            <a:ext cx="1080000" cy="1080000"/>
            <a:chOff x="10934762" y="281748"/>
            <a:chExt cx="1080000" cy="1080000"/>
          </a:xfrm>
        </p:grpSpPr>
        <p:sp>
          <p:nvSpPr>
            <p:cNvPr id="119" name="椭圆 118">
              <a:extLst>
                <a:ext uri="{FF2B5EF4-FFF2-40B4-BE49-F238E27FC236}">
                  <a16:creationId xmlns:a16="http://schemas.microsoft.com/office/drawing/2014/main" id="{244E5AD9-39FE-1B4E-E732-55D5A17F9DD2}"/>
                </a:ext>
              </a:extLst>
            </p:cNvPr>
            <p:cNvSpPr/>
            <p:nvPr/>
          </p:nvSpPr>
          <p:spPr>
            <a:xfrm>
              <a:off x="10934762" y="281748"/>
              <a:ext cx="1080000" cy="1080000"/>
            </a:xfrm>
            <a:prstGeom prst="ellipse">
              <a:avLst/>
            </a:prstGeom>
            <a:solidFill>
              <a:srgbClr val="2B52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103C0A26-90A6-BCC0-7044-64ED4AF9E9FF}"/>
                </a:ext>
              </a:extLst>
            </p:cNvPr>
            <p:cNvGrpSpPr/>
            <p:nvPr/>
          </p:nvGrpSpPr>
          <p:grpSpPr>
            <a:xfrm>
              <a:off x="11071567" y="416425"/>
              <a:ext cx="806391" cy="810647"/>
              <a:chOff x="-10905722" y="1610121"/>
              <a:chExt cx="11672888" cy="11730038"/>
            </a:xfrm>
            <a:solidFill>
              <a:schemeClr val="bg1"/>
            </a:solidFill>
          </p:grpSpPr>
          <p:sp>
            <p:nvSpPr>
              <p:cNvPr id="121" name="Freeform 190">
                <a:extLst>
                  <a:ext uri="{FF2B5EF4-FFF2-40B4-BE49-F238E27FC236}">
                    <a16:creationId xmlns:a16="http://schemas.microsoft.com/office/drawing/2014/main" id="{470B3F97-7E9F-D1F3-3402-89F408878D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905722" y="1610121"/>
                <a:ext cx="11672888" cy="11730038"/>
              </a:xfrm>
              <a:custGeom>
                <a:avLst/>
                <a:gdLst>
                  <a:gd name="T0" fmla="*/ 1784 w 3698"/>
                  <a:gd name="T1" fmla="*/ 33 h 3715"/>
                  <a:gd name="T2" fmla="*/ 353 w 3698"/>
                  <a:gd name="T3" fmla="*/ 2848 h 3715"/>
                  <a:gd name="T4" fmla="*/ 486 w 3698"/>
                  <a:gd name="T5" fmla="*/ 3026 h 3715"/>
                  <a:gd name="T6" fmla="*/ 634 w 3698"/>
                  <a:gd name="T7" fmla="*/ 3176 h 3715"/>
                  <a:gd name="T8" fmla="*/ 805 w 3698"/>
                  <a:gd name="T9" fmla="*/ 3318 h 3715"/>
                  <a:gd name="T10" fmla="*/ 988 w 3698"/>
                  <a:gd name="T11" fmla="*/ 3431 h 3715"/>
                  <a:gd name="T12" fmla="*/ 1188 w 3698"/>
                  <a:gd name="T13" fmla="*/ 3527 h 3715"/>
                  <a:gd name="T14" fmla="*/ 1399 w 3698"/>
                  <a:gd name="T15" fmla="*/ 3597 h 3715"/>
                  <a:gd name="T16" fmla="*/ 1608 w 3698"/>
                  <a:gd name="T17" fmla="*/ 3634 h 3715"/>
                  <a:gd name="T18" fmla="*/ 1828 w 3698"/>
                  <a:gd name="T19" fmla="*/ 3652 h 3715"/>
                  <a:gd name="T20" fmla="*/ 2045 w 3698"/>
                  <a:gd name="T21" fmla="*/ 3639 h 3715"/>
                  <a:gd name="T22" fmla="*/ 2261 w 3698"/>
                  <a:gd name="T23" fmla="*/ 3601 h 3715"/>
                  <a:gd name="T24" fmla="*/ 2477 w 3698"/>
                  <a:gd name="T25" fmla="*/ 3538 h 3715"/>
                  <a:gd name="T26" fmla="*/ 2676 w 3698"/>
                  <a:gd name="T27" fmla="*/ 3446 h 3715"/>
                  <a:gd name="T28" fmla="*/ 2863 w 3698"/>
                  <a:gd name="T29" fmla="*/ 3333 h 3715"/>
                  <a:gd name="T30" fmla="*/ 3036 w 3698"/>
                  <a:gd name="T31" fmla="*/ 3195 h 3715"/>
                  <a:gd name="T32" fmla="*/ 3184 w 3698"/>
                  <a:gd name="T33" fmla="*/ 3043 h 3715"/>
                  <a:gd name="T34" fmla="*/ 3324 w 3698"/>
                  <a:gd name="T35" fmla="*/ 2864 h 3715"/>
                  <a:gd name="T36" fmla="*/ 3424 w 3698"/>
                  <a:gd name="T37" fmla="*/ 2683 h 3715"/>
                  <a:gd name="T38" fmla="*/ 3520 w 3698"/>
                  <a:gd name="T39" fmla="*/ 2475 h 3715"/>
                  <a:gd name="T40" fmla="*/ 3577 w 3698"/>
                  <a:gd name="T41" fmla="*/ 2269 h 3715"/>
                  <a:gd name="T42" fmla="*/ 3613 w 3698"/>
                  <a:gd name="T43" fmla="*/ 2052 h 3715"/>
                  <a:gd name="T44" fmla="*/ 3624 w 3698"/>
                  <a:gd name="T45" fmla="*/ 1830 h 3715"/>
                  <a:gd name="T46" fmla="*/ 3605 w 3698"/>
                  <a:gd name="T47" fmla="*/ 1611 h 3715"/>
                  <a:gd name="T48" fmla="*/ 3560 w 3698"/>
                  <a:gd name="T49" fmla="*/ 1398 h 3715"/>
                  <a:gd name="T50" fmla="*/ 3489 w 3698"/>
                  <a:gd name="T51" fmla="*/ 1193 h 3715"/>
                  <a:gd name="T52" fmla="*/ 3393 w 3698"/>
                  <a:gd name="T53" fmla="*/ 994 h 3715"/>
                  <a:gd name="T54" fmla="*/ 3274 w 3698"/>
                  <a:gd name="T55" fmla="*/ 810 h 3715"/>
                  <a:gd name="T56" fmla="*/ 3133 w 3698"/>
                  <a:gd name="T57" fmla="*/ 644 h 3715"/>
                  <a:gd name="T58" fmla="*/ 2970 w 3698"/>
                  <a:gd name="T59" fmla="*/ 492 h 3715"/>
                  <a:gd name="T60" fmla="*/ 2795 w 3698"/>
                  <a:gd name="T61" fmla="*/ 369 h 3715"/>
                  <a:gd name="T62" fmla="*/ 2603 w 3698"/>
                  <a:gd name="T63" fmla="*/ 263 h 3715"/>
                  <a:gd name="T64" fmla="*/ 2396 w 3698"/>
                  <a:gd name="T65" fmla="*/ 177 h 3715"/>
                  <a:gd name="T66" fmla="*/ 2184 w 3698"/>
                  <a:gd name="T67" fmla="*/ 123 h 3715"/>
                  <a:gd name="T68" fmla="*/ 1972 w 3698"/>
                  <a:gd name="T69" fmla="*/ 98 h 3715"/>
                  <a:gd name="T70" fmla="*/ 1749 w 3698"/>
                  <a:gd name="T71" fmla="*/ 93 h 3715"/>
                  <a:gd name="T72" fmla="*/ 1532 w 3698"/>
                  <a:gd name="T73" fmla="*/ 118 h 3715"/>
                  <a:gd name="T74" fmla="*/ 1318 w 3698"/>
                  <a:gd name="T75" fmla="*/ 170 h 3715"/>
                  <a:gd name="T76" fmla="*/ 1117 w 3698"/>
                  <a:gd name="T77" fmla="*/ 248 h 3715"/>
                  <a:gd name="T78" fmla="*/ 919 w 3698"/>
                  <a:gd name="T79" fmla="*/ 350 h 3715"/>
                  <a:gd name="T80" fmla="*/ 741 w 3698"/>
                  <a:gd name="T81" fmla="*/ 476 h 3715"/>
                  <a:gd name="T82" fmla="*/ 574 w 3698"/>
                  <a:gd name="T83" fmla="*/ 621 h 3715"/>
                  <a:gd name="T84" fmla="*/ 432 w 3698"/>
                  <a:gd name="T85" fmla="*/ 787 h 3715"/>
                  <a:gd name="T86" fmla="*/ 306 w 3698"/>
                  <a:gd name="T87" fmla="*/ 971 h 3715"/>
                  <a:gd name="T88" fmla="*/ 208 w 3698"/>
                  <a:gd name="T89" fmla="*/ 1167 h 3715"/>
                  <a:gd name="T90" fmla="*/ 137 w 3698"/>
                  <a:gd name="T91" fmla="*/ 1369 h 3715"/>
                  <a:gd name="T92" fmla="*/ 90 w 3698"/>
                  <a:gd name="T93" fmla="*/ 1581 h 3715"/>
                  <a:gd name="T94" fmla="*/ 67 w 3698"/>
                  <a:gd name="T95" fmla="*/ 1800 h 3715"/>
                  <a:gd name="T96" fmla="*/ 70 w 3698"/>
                  <a:gd name="T97" fmla="*/ 2022 h 3715"/>
                  <a:gd name="T98" fmla="*/ 101 w 3698"/>
                  <a:gd name="T99" fmla="*/ 2240 h 3715"/>
                  <a:gd name="T100" fmla="*/ 160 w 3698"/>
                  <a:gd name="T101" fmla="*/ 2450 h 3715"/>
                  <a:gd name="T102" fmla="*/ 247 w 3698"/>
                  <a:gd name="T103" fmla="*/ 2631 h 37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698" h="3715">
                    <a:moveTo>
                      <a:pt x="1844" y="3715"/>
                    </a:moveTo>
                    <a:cubicBezTo>
                      <a:pt x="822" y="3714"/>
                      <a:pt x="10" y="2890"/>
                      <a:pt x="3" y="1890"/>
                    </a:cubicBezTo>
                    <a:cubicBezTo>
                      <a:pt x="0" y="1400"/>
                      <a:pt x="166" y="971"/>
                      <a:pt x="502" y="613"/>
                    </a:cubicBezTo>
                    <a:cubicBezTo>
                      <a:pt x="848" y="245"/>
                      <a:pt x="1279" y="48"/>
                      <a:pt x="1784" y="33"/>
                    </a:cubicBezTo>
                    <a:cubicBezTo>
                      <a:pt x="2863" y="0"/>
                      <a:pt x="3698" y="872"/>
                      <a:pt x="3685" y="1896"/>
                    </a:cubicBezTo>
                    <a:cubicBezTo>
                      <a:pt x="3673" y="2890"/>
                      <a:pt x="2865" y="3714"/>
                      <a:pt x="1844" y="3715"/>
                    </a:cubicBezTo>
                    <a:close/>
                    <a:moveTo>
                      <a:pt x="353" y="2795"/>
                    </a:moveTo>
                    <a:cubicBezTo>
                      <a:pt x="353" y="2816"/>
                      <a:pt x="352" y="2832"/>
                      <a:pt x="353" y="2848"/>
                    </a:cubicBezTo>
                    <a:cubicBezTo>
                      <a:pt x="354" y="2854"/>
                      <a:pt x="358" y="2861"/>
                      <a:pt x="363" y="2864"/>
                    </a:cubicBezTo>
                    <a:cubicBezTo>
                      <a:pt x="395" y="2879"/>
                      <a:pt x="427" y="2893"/>
                      <a:pt x="459" y="2907"/>
                    </a:cubicBezTo>
                    <a:cubicBezTo>
                      <a:pt x="470" y="2911"/>
                      <a:pt x="474" y="2917"/>
                      <a:pt x="474" y="2929"/>
                    </a:cubicBezTo>
                    <a:cubicBezTo>
                      <a:pt x="477" y="2962"/>
                      <a:pt x="481" y="2994"/>
                      <a:pt x="486" y="3026"/>
                    </a:cubicBezTo>
                    <a:cubicBezTo>
                      <a:pt x="486" y="3031"/>
                      <a:pt x="493" y="3038"/>
                      <a:pt x="498" y="3040"/>
                    </a:cubicBezTo>
                    <a:cubicBezTo>
                      <a:pt x="521" y="3047"/>
                      <a:pt x="544" y="3054"/>
                      <a:pt x="567" y="3059"/>
                    </a:cubicBezTo>
                    <a:cubicBezTo>
                      <a:pt x="596" y="3067"/>
                      <a:pt x="618" y="3077"/>
                      <a:pt x="621" y="3112"/>
                    </a:cubicBezTo>
                    <a:cubicBezTo>
                      <a:pt x="622" y="3134"/>
                      <a:pt x="628" y="3155"/>
                      <a:pt x="634" y="3176"/>
                    </a:cubicBezTo>
                    <a:cubicBezTo>
                      <a:pt x="636" y="3184"/>
                      <a:pt x="643" y="3194"/>
                      <a:pt x="650" y="3195"/>
                    </a:cubicBezTo>
                    <a:cubicBezTo>
                      <a:pt x="683" y="3202"/>
                      <a:pt x="716" y="3207"/>
                      <a:pt x="749" y="3212"/>
                    </a:cubicBezTo>
                    <a:cubicBezTo>
                      <a:pt x="763" y="3214"/>
                      <a:pt x="770" y="3221"/>
                      <a:pt x="774" y="3234"/>
                    </a:cubicBezTo>
                    <a:cubicBezTo>
                      <a:pt x="784" y="3262"/>
                      <a:pt x="794" y="3290"/>
                      <a:pt x="805" y="3318"/>
                    </a:cubicBezTo>
                    <a:cubicBezTo>
                      <a:pt x="807" y="3324"/>
                      <a:pt x="815" y="3331"/>
                      <a:pt x="821" y="3332"/>
                    </a:cubicBezTo>
                    <a:cubicBezTo>
                      <a:pt x="855" y="3335"/>
                      <a:pt x="890" y="3337"/>
                      <a:pt x="924" y="3338"/>
                    </a:cubicBezTo>
                    <a:cubicBezTo>
                      <a:pt x="937" y="3339"/>
                      <a:pt x="944" y="3343"/>
                      <a:pt x="950" y="3355"/>
                    </a:cubicBezTo>
                    <a:cubicBezTo>
                      <a:pt x="962" y="3381"/>
                      <a:pt x="976" y="3405"/>
                      <a:pt x="988" y="3431"/>
                    </a:cubicBezTo>
                    <a:cubicBezTo>
                      <a:pt x="994" y="3444"/>
                      <a:pt x="1001" y="3449"/>
                      <a:pt x="1015" y="3447"/>
                    </a:cubicBezTo>
                    <a:cubicBezTo>
                      <a:pt x="1047" y="3444"/>
                      <a:pt x="1079" y="3444"/>
                      <a:pt x="1111" y="3441"/>
                    </a:cubicBezTo>
                    <a:cubicBezTo>
                      <a:pt x="1124" y="3439"/>
                      <a:pt x="1132" y="3443"/>
                      <a:pt x="1139" y="3454"/>
                    </a:cubicBezTo>
                    <a:cubicBezTo>
                      <a:pt x="1155" y="3478"/>
                      <a:pt x="1173" y="3501"/>
                      <a:pt x="1188" y="3527"/>
                    </a:cubicBezTo>
                    <a:cubicBezTo>
                      <a:pt x="1195" y="3539"/>
                      <a:pt x="1203" y="3541"/>
                      <a:pt x="1215" y="3538"/>
                    </a:cubicBezTo>
                    <a:cubicBezTo>
                      <a:pt x="1246" y="3531"/>
                      <a:pt x="1277" y="3525"/>
                      <a:pt x="1307" y="3518"/>
                    </a:cubicBezTo>
                    <a:cubicBezTo>
                      <a:pt x="1322" y="3515"/>
                      <a:pt x="1331" y="3519"/>
                      <a:pt x="1341" y="3531"/>
                    </a:cubicBezTo>
                    <a:cubicBezTo>
                      <a:pt x="1359" y="3554"/>
                      <a:pt x="1379" y="3576"/>
                      <a:pt x="1399" y="3597"/>
                    </a:cubicBezTo>
                    <a:cubicBezTo>
                      <a:pt x="1403" y="3602"/>
                      <a:pt x="1414" y="3605"/>
                      <a:pt x="1420" y="3603"/>
                    </a:cubicBezTo>
                    <a:cubicBezTo>
                      <a:pt x="1453" y="3593"/>
                      <a:pt x="1485" y="3581"/>
                      <a:pt x="1518" y="3570"/>
                    </a:cubicBezTo>
                    <a:cubicBezTo>
                      <a:pt x="1525" y="3568"/>
                      <a:pt x="1535" y="3571"/>
                      <a:pt x="1541" y="3575"/>
                    </a:cubicBezTo>
                    <a:cubicBezTo>
                      <a:pt x="1564" y="3594"/>
                      <a:pt x="1587" y="3614"/>
                      <a:pt x="1608" y="3634"/>
                    </a:cubicBezTo>
                    <a:cubicBezTo>
                      <a:pt x="1619" y="3645"/>
                      <a:pt x="1629" y="3646"/>
                      <a:pt x="1642" y="3640"/>
                    </a:cubicBezTo>
                    <a:cubicBezTo>
                      <a:pt x="1670" y="3626"/>
                      <a:pt x="1698" y="3613"/>
                      <a:pt x="1726" y="3599"/>
                    </a:cubicBezTo>
                    <a:cubicBezTo>
                      <a:pt x="1738" y="3593"/>
                      <a:pt x="1747" y="3594"/>
                      <a:pt x="1758" y="3602"/>
                    </a:cubicBezTo>
                    <a:cubicBezTo>
                      <a:pt x="1781" y="3619"/>
                      <a:pt x="1805" y="3634"/>
                      <a:pt x="1828" y="3652"/>
                    </a:cubicBezTo>
                    <a:cubicBezTo>
                      <a:pt x="1839" y="3660"/>
                      <a:pt x="1848" y="3660"/>
                      <a:pt x="1860" y="3652"/>
                    </a:cubicBezTo>
                    <a:cubicBezTo>
                      <a:pt x="1886" y="3635"/>
                      <a:pt x="1913" y="3617"/>
                      <a:pt x="1940" y="3600"/>
                    </a:cubicBezTo>
                    <a:cubicBezTo>
                      <a:pt x="1947" y="3596"/>
                      <a:pt x="1960" y="3595"/>
                      <a:pt x="1967" y="3599"/>
                    </a:cubicBezTo>
                    <a:cubicBezTo>
                      <a:pt x="1994" y="3611"/>
                      <a:pt x="2019" y="3625"/>
                      <a:pt x="2045" y="3639"/>
                    </a:cubicBezTo>
                    <a:cubicBezTo>
                      <a:pt x="2057" y="3646"/>
                      <a:pt x="2067" y="3646"/>
                      <a:pt x="2079" y="3636"/>
                    </a:cubicBezTo>
                    <a:cubicBezTo>
                      <a:pt x="2102" y="3615"/>
                      <a:pt x="2127" y="3594"/>
                      <a:pt x="2152" y="3575"/>
                    </a:cubicBezTo>
                    <a:cubicBezTo>
                      <a:pt x="2159" y="3570"/>
                      <a:pt x="2172" y="3568"/>
                      <a:pt x="2181" y="3571"/>
                    </a:cubicBezTo>
                    <a:cubicBezTo>
                      <a:pt x="2208" y="3579"/>
                      <a:pt x="2235" y="3588"/>
                      <a:pt x="2261" y="3601"/>
                    </a:cubicBezTo>
                    <a:cubicBezTo>
                      <a:pt x="2278" y="3609"/>
                      <a:pt x="2286" y="3603"/>
                      <a:pt x="2296" y="3592"/>
                    </a:cubicBezTo>
                    <a:cubicBezTo>
                      <a:pt x="2317" y="3568"/>
                      <a:pt x="2339" y="3545"/>
                      <a:pt x="2360" y="3522"/>
                    </a:cubicBezTo>
                    <a:cubicBezTo>
                      <a:pt x="2367" y="3514"/>
                      <a:pt x="2374" y="3512"/>
                      <a:pt x="2386" y="3516"/>
                    </a:cubicBezTo>
                    <a:cubicBezTo>
                      <a:pt x="2416" y="3525"/>
                      <a:pt x="2446" y="3532"/>
                      <a:pt x="2477" y="3538"/>
                    </a:cubicBezTo>
                    <a:cubicBezTo>
                      <a:pt x="2483" y="3539"/>
                      <a:pt x="2494" y="3534"/>
                      <a:pt x="2498" y="3529"/>
                    </a:cubicBezTo>
                    <a:cubicBezTo>
                      <a:pt x="2517" y="3505"/>
                      <a:pt x="2537" y="3480"/>
                      <a:pt x="2553" y="3454"/>
                    </a:cubicBezTo>
                    <a:cubicBezTo>
                      <a:pt x="2565" y="3435"/>
                      <a:pt x="2579" y="3435"/>
                      <a:pt x="2597" y="3438"/>
                    </a:cubicBezTo>
                    <a:cubicBezTo>
                      <a:pt x="2623" y="3442"/>
                      <a:pt x="2650" y="3445"/>
                      <a:pt x="2676" y="3446"/>
                    </a:cubicBezTo>
                    <a:cubicBezTo>
                      <a:pt x="2683" y="3447"/>
                      <a:pt x="2694" y="3441"/>
                      <a:pt x="2698" y="3435"/>
                    </a:cubicBezTo>
                    <a:cubicBezTo>
                      <a:pt x="2715" y="3406"/>
                      <a:pt x="2731" y="3377"/>
                      <a:pt x="2746" y="3347"/>
                    </a:cubicBezTo>
                    <a:cubicBezTo>
                      <a:pt x="2752" y="3336"/>
                      <a:pt x="2759" y="3332"/>
                      <a:pt x="2771" y="3332"/>
                    </a:cubicBezTo>
                    <a:cubicBezTo>
                      <a:pt x="2801" y="3333"/>
                      <a:pt x="2832" y="3333"/>
                      <a:pt x="2863" y="3333"/>
                    </a:cubicBezTo>
                    <a:cubicBezTo>
                      <a:pt x="2873" y="3333"/>
                      <a:pt x="2879" y="3330"/>
                      <a:pt x="2883" y="3319"/>
                    </a:cubicBezTo>
                    <a:cubicBezTo>
                      <a:pt x="2894" y="3289"/>
                      <a:pt x="2908" y="3259"/>
                      <a:pt x="2920" y="3229"/>
                    </a:cubicBezTo>
                    <a:cubicBezTo>
                      <a:pt x="2925" y="3214"/>
                      <a:pt x="2935" y="3209"/>
                      <a:pt x="2949" y="3207"/>
                    </a:cubicBezTo>
                    <a:cubicBezTo>
                      <a:pt x="2978" y="3204"/>
                      <a:pt x="3007" y="3200"/>
                      <a:pt x="3036" y="3195"/>
                    </a:cubicBezTo>
                    <a:cubicBezTo>
                      <a:pt x="3042" y="3194"/>
                      <a:pt x="3049" y="3188"/>
                      <a:pt x="3051" y="3182"/>
                    </a:cubicBezTo>
                    <a:cubicBezTo>
                      <a:pt x="3061" y="3150"/>
                      <a:pt x="3069" y="3117"/>
                      <a:pt x="3079" y="3084"/>
                    </a:cubicBezTo>
                    <a:cubicBezTo>
                      <a:pt x="3081" y="3077"/>
                      <a:pt x="3089" y="3068"/>
                      <a:pt x="3096" y="3066"/>
                    </a:cubicBezTo>
                    <a:cubicBezTo>
                      <a:pt x="3125" y="3057"/>
                      <a:pt x="3154" y="3049"/>
                      <a:pt x="3184" y="3043"/>
                    </a:cubicBezTo>
                    <a:cubicBezTo>
                      <a:pt x="3197" y="3039"/>
                      <a:pt x="3204" y="3034"/>
                      <a:pt x="3205" y="3019"/>
                    </a:cubicBezTo>
                    <a:cubicBezTo>
                      <a:pt x="3207" y="2991"/>
                      <a:pt x="3212" y="2964"/>
                      <a:pt x="3215" y="2936"/>
                    </a:cubicBezTo>
                    <a:cubicBezTo>
                      <a:pt x="3217" y="2915"/>
                      <a:pt x="3227" y="2902"/>
                      <a:pt x="3248" y="2895"/>
                    </a:cubicBezTo>
                    <a:cubicBezTo>
                      <a:pt x="3274" y="2886"/>
                      <a:pt x="3299" y="2875"/>
                      <a:pt x="3324" y="2864"/>
                    </a:cubicBezTo>
                    <a:cubicBezTo>
                      <a:pt x="3329" y="2861"/>
                      <a:pt x="3334" y="2853"/>
                      <a:pt x="3335" y="2847"/>
                    </a:cubicBezTo>
                    <a:cubicBezTo>
                      <a:pt x="3336" y="2814"/>
                      <a:pt x="3336" y="2781"/>
                      <a:pt x="3335" y="2747"/>
                    </a:cubicBezTo>
                    <a:cubicBezTo>
                      <a:pt x="3335" y="2736"/>
                      <a:pt x="3337" y="2729"/>
                      <a:pt x="3348" y="2723"/>
                    </a:cubicBezTo>
                    <a:cubicBezTo>
                      <a:pt x="3374" y="2710"/>
                      <a:pt x="3398" y="2694"/>
                      <a:pt x="3424" y="2683"/>
                    </a:cubicBezTo>
                    <a:cubicBezTo>
                      <a:pt x="3444" y="2674"/>
                      <a:pt x="3447" y="2661"/>
                      <a:pt x="3444" y="2642"/>
                    </a:cubicBezTo>
                    <a:cubicBezTo>
                      <a:pt x="3440" y="2612"/>
                      <a:pt x="3436" y="2581"/>
                      <a:pt x="3434" y="2551"/>
                    </a:cubicBezTo>
                    <a:cubicBezTo>
                      <a:pt x="3434" y="2545"/>
                      <a:pt x="3438" y="2536"/>
                      <a:pt x="3443" y="2532"/>
                    </a:cubicBezTo>
                    <a:cubicBezTo>
                      <a:pt x="3468" y="2512"/>
                      <a:pt x="3495" y="2495"/>
                      <a:pt x="3520" y="2475"/>
                    </a:cubicBezTo>
                    <a:cubicBezTo>
                      <a:pt x="3525" y="2471"/>
                      <a:pt x="3528" y="2461"/>
                      <a:pt x="3527" y="2454"/>
                    </a:cubicBezTo>
                    <a:cubicBezTo>
                      <a:pt x="3522" y="2424"/>
                      <a:pt x="3515" y="2395"/>
                      <a:pt x="3507" y="2365"/>
                    </a:cubicBezTo>
                    <a:cubicBezTo>
                      <a:pt x="3502" y="2346"/>
                      <a:pt x="3505" y="2333"/>
                      <a:pt x="3520" y="2320"/>
                    </a:cubicBezTo>
                    <a:cubicBezTo>
                      <a:pt x="3540" y="2305"/>
                      <a:pt x="3557" y="2285"/>
                      <a:pt x="3577" y="2269"/>
                    </a:cubicBezTo>
                    <a:cubicBezTo>
                      <a:pt x="3590" y="2259"/>
                      <a:pt x="3590" y="2249"/>
                      <a:pt x="3585" y="2235"/>
                    </a:cubicBezTo>
                    <a:cubicBezTo>
                      <a:pt x="3573" y="2205"/>
                      <a:pt x="3562" y="2176"/>
                      <a:pt x="3552" y="2145"/>
                    </a:cubicBezTo>
                    <a:cubicBezTo>
                      <a:pt x="3550" y="2138"/>
                      <a:pt x="3551" y="2127"/>
                      <a:pt x="3556" y="2121"/>
                    </a:cubicBezTo>
                    <a:cubicBezTo>
                      <a:pt x="3574" y="2097"/>
                      <a:pt x="3594" y="2075"/>
                      <a:pt x="3613" y="2052"/>
                    </a:cubicBezTo>
                    <a:cubicBezTo>
                      <a:pt x="3622" y="2042"/>
                      <a:pt x="3625" y="2034"/>
                      <a:pt x="3618" y="2021"/>
                    </a:cubicBezTo>
                    <a:cubicBezTo>
                      <a:pt x="3602" y="1993"/>
                      <a:pt x="3588" y="1964"/>
                      <a:pt x="3572" y="1936"/>
                    </a:cubicBezTo>
                    <a:cubicBezTo>
                      <a:pt x="3566" y="1925"/>
                      <a:pt x="3567" y="1916"/>
                      <a:pt x="3574" y="1906"/>
                    </a:cubicBezTo>
                    <a:cubicBezTo>
                      <a:pt x="3591" y="1881"/>
                      <a:pt x="3607" y="1855"/>
                      <a:pt x="3624" y="1830"/>
                    </a:cubicBezTo>
                    <a:cubicBezTo>
                      <a:pt x="3631" y="1821"/>
                      <a:pt x="3631" y="1813"/>
                      <a:pt x="3624" y="1804"/>
                    </a:cubicBezTo>
                    <a:cubicBezTo>
                      <a:pt x="3603" y="1776"/>
                      <a:pt x="3584" y="1747"/>
                      <a:pt x="3565" y="1718"/>
                    </a:cubicBezTo>
                    <a:cubicBezTo>
                      <a:pt x="3562" y="1713"/>
                      <a:pt x="3562" y="1703"/>
                      <a:pt x="3564" y="1698"/>
                    </a:cubicBezTo>
                    <a:cubicBezTo>
                      <a:pt x="3577" y="1668"/>
                      <a:pt x="3590" y="1639"/>
                      <a:pt x="3605" y="1611"/>
                    </a:cubicBezTo>
                    <a:cubicBezTo>
                      <a:pt x="3611" y="1601"/>
                      <a:pt x="3609" y="1595"/>
                      <a:pt x="3602" y="1587"/>
                    </a:cubicBezTo>
                    <a:cubicBezTo>
                      <a:pt x="3579" y="1561"/>
                      <a:pt x="3556" y="1535"/>
                      <a:pt x="3534" y="1509"/>
                    </a:cubicBezTo>
                    <a:cubicBezTo>
                      <a:pt x="3530" y="1503"/>
                      <a:pt x="3528" y="1493"/>
                      <a:pt x="3530" y="1486"/>
                    </a:cubicBezTo>
                    <a:cubicBezTo>
                      <a:pt x="3538" y="1456"/>
                      <a:pt x="3547" y="1426"/>
                      <a:pt x="3560" y="1398"/>
                    </a:cubicBezTo>
                    <a:cubicBezTo>
                      <a:pt x="3566" y="1383"/>
                      <a:pt x="3561" y="1377"/>
                      <a:pt x="3552" y="1369"/>
                    </a:cubicBezTo>
                    <a:cubicBezTo>
                      <a:pt x="3526" y="1347"/>
                      <a:pt x="3500" y="1325"/>
                      <a:pt x="3475" y="1302"/>
                    </a:cubicBezTo>
                    <a:cubicBezTo>
                      <a:pt x="3471" y="1298"/>
                      <a:pt x="3468" y="1289"/>
                      <a:pt x="3469" y="1283"/>
                    </a:cubicBezTo>
                    <a:cubicBezTo>
                      <a:pt x="3475" y="1253"/>
                      <a:pt x="3481" y="1223"/>
                      <a:pt x="3489" y="1193"/>
                    </a:cubicBezTo>
                    <a:cubicBezTo>
                      <a:pt x="3492" y="1180"/>
                      <a:pt x="3490" y="1171"/>
                      <a:pt x="3477" y="1163"/>
                    </a:cubicBezTo>
                    <a:cubicBezTo>
                      <a:pt x="3450" y="1147"/>
                      <a:pt x="3424" y="1129"/>
                      <a:pt x="3398" y="1110"/>
                    </a:cubicBezTo>
                    <a:cubicBezTo>
                      <a:pt x="3392" y="1105"/>
                      <a:pt x="3386" y="1095"/>
                      <a:pt x="3386" y="1088"/>
                    </a:cubicBezTo>
                    <a:cubicBezTo>
                      <a:pt x="3387" y="1057"/>
                      <a:pt x="3389" y="1025"/>
                      <a:pt x="3393" y="994"/>
                    </a:cubicBezTo>
                    <a:cubicBezTo>
                      <a:pt x="3394" y="982"/>
                      <a:pt x="3392" y="975"/>
                      <a:pt x="3380" y="969"/>
                    </a:cubicBezTo>
                    <a:cubicBezTo>
                      <a:pt x="3350" y="954"/>
                      <a:pt x="3320" y="938"/>
                      <a:pt x="3290" y="923"/>
                    </a:cubicBezTo>
                    <a:cubicBezTo>
                      <a:pt x="3279" y="918"/>
                      <a:pt x="3275" y="911"/>
                      <a:pt x="3275" y="898"/>
                    </a:cubicBezTo>
                    <a:cubicBezTo>
                      <a:pt x="3275" y="869"/>
                      <a:pt x="3274" y="840"/>
                      <a:pt x="3274" y="810"/>
                    </a:cubicBezTo>
                    <a:cubicBezTo>
                      <a:pt x="3274" y="798"/>
                      <a:pt x="3269" y="791"/>
                      <a:pt x="3257" y="787"/>
                    </a:cubicBezTo>
                    <a:cubicBezTo>
                      <a:pt x="3227" y="776"/>
                      <a:pt x="3198" y="764"/>
                      <a:pt x="3168" y="754"/>
                    </a:cubicBezTo>
                    <a:cubicBezTo>
                      <a:pt x="3152" y="750"/>
                      <a:pt x="3147" y="740"/>
                      <a:pt x="3145" y="726"/>
                    </a:cubicBezTo>
                    <a:cubicBezTo>
                      <a:pt x="3142" y="699"/>
                      <a:pt x="3137" y="671"/>
                      <a:pt x="3133" y="644"/>
                    </a:cubicBezTo>
                    <a:cubicBezTo>
                      <a:pt x="3131" y="631"/>
                      <a:pt x="3125" y="623"/>
                      <a:pt x="3112" y="621"/>
                    </a:cubicBezTo>
                    <a:cubicBezTo>
                      <a:pt x="3083" y="615"/>
                      <a:pt x="3054" y="608"/>
                      <a:pt x="3024" y="602"/>
                    </a:cubicBezTo>
                    <a:cubicBezTo>
                      <a:pt x="3010" y="599"/>
                      <a:pt x="2999" y="595"/>
                      <a:pt x="2995" y="577"/>
                    </a:cubicBezTo>
                    <a:cubicBezTo>
                      <a:pt x="2989" y="548"/>
                      <a:pt x="2980" y="520"/>
                      <a:pt x="2970" y="492"/>
                    </a:cubicBezTo>
                    <a:cubicBezTo>
                      <a:pt x="2968" y="486"/>
                      <a:pt x="2960" y="478"/>
                      <a:pt x="2953" y="477"/>
                    </a:cubicBezTo>
                    <a:cubicBezTo>
                      <a:pt x="2919" y="472"/>
                      <a:pt x="2885" y="470"/>
                      <a:pt x="2851" y="465"/>
                    </a:cubicBezTo>
                    <a:cubicBezTo>
                      <a:pt x="2844" y="464"/>
                      <a:pt x="2835" y="458"/>
                      <a:pt x="2832" y="452"/>
                    </a:cubicBezTo>
                    <a:cubicBezTo>
                      <a:pt x="2819" y="425"/>
                      <a:pt x="2806" y="397"/>
                      <a:pt x="2795" y="369"/>
                    </a:cubicBezTo>
                    <a:cubicBezTo>
                      <a:pt x="2790" y="354"/>
                      <a:pt x="2782" y="350"/>
                      <a:pt x="2767" y="350"/>
                    </a:cubicBezTo>
                    <a:cubicBezTo>
                      <a:pt x="2736" y="351"/>
                      <a:pt x="2706" y="349"/>
                      <a:pt x="2675" y="351"/>
                    </a:cubicBezTo>
                    <a:cubicBezTo>
                      <a:pt x="2658" y="352"/>
                      <a:pt x="2650" y="345"/>
                      <a:pt x="2642" y="332"/>
                    </a:cubicBezTo>
                    <a:cubicBezTo>
                      <a:pt x="2630" y="308"/>
                      <a:pt x="2615" y="286"/>
                      <a:pt x="2603" y="263"/>
                    </a:cubicBezTo>
                    <a:cubicBezTo>
                      <a:pt x="2596" y="249"/>
                      <a:pt x="2587" y="245"/>
                      <a:pt x="2572" y="247"/>
                    </a:cubicBezTo>
                    <a:cubicBezTo>
                      <a:pt x="2542" y="252"/>
                      <a:pt x="2510" y="255"/>
                      <a:pt x="2480" y="261"/>
                    </a:cubicBezTo>
                    <a:cubicBezTo>
                      <a:pt x="2466" y="264"/>
                      <a:pt x="2458" y="260"/>
                      <a:pt x="2450" y="249"/>
                    </a:cubicBezTo>
                    <a:cubicBezTo>
                      <a:pt x="2433" y="224"/>
                      <a:pt x="2413" y="202"/>
                      <a:pt x="2396" y="177"/>
                    </a:cubicBezTo>
                    <a:cubicBezTo>
                      <a:pt x="2389" y="167"/>
                      <a:pt x="2382" y="166"/>
                      <a:pt x="2371" y="169"/>
                    </a:cubicBezTo>
                    <a:cubicBezTo>
                      <a:pt x="2339" y="179"/>
                      <a:pt x="2307" y="188"/>
                      <a:pt x="2275" y="195"/>
                    </a:cubicBezTo>
                    <a:cubicBezTo>
                      <a:pt x="2267" y="197"/>
                      <a:pt x="2256" y="194"/>
                      <a:pt x="2251" y="189"/>
                    </a:cubicBezTo>
                    <a:cubicBezTo>
                      <a:pt x="2228" y="168"/>
                      <a:pt x="2206" y="145"/>
                      <a:pt x="2184" y="123"/>
                    </a:cubicBezTo>
                    <a:cubicBezTo>
                      <a:pt x="2176" y="114"/>
                      <a:pt x="2169" y="113"/>
                      <a:pt x="2158" y="117"/>
                    </a:cubicBezTo>
                    <a:cubicBezTo>
                      <a:pt x="2128" y="130"/>
                      <a:pt x="2097" y="143"/>
                      <a:pt x="2066" y="154"/>
                    </a:cubicBezTo>
                    <a:cubicBezTo>
                      <a:pt x="2058" y="157"/>
                      <a:pt x="2046" y="156"/>
                      <a:pt x="2039" y="151"/>
                    </a:cubicBezTo>
                    <a:cubicBezTo>
                      <a:pt x="2016" y="135"/>
                      <a:pt x="1993" y="117"/>
                      <a:pt x="1972" y="98"/>
                    </a:cubicBezTo>
                    <a:cubicBezTo>
                      <a:pt x="1959" y="86"/>
                      <a:pt x="1948" y="87"/>
                      <a:pt x="1935" y="95"/>
                    </a:cubicBezTo>
                    <a:cubicBezTo>
                      <a:pt x="1907" y="112"/>
                      <a:pt x="1878" y="128"/>
                      <a:pt x="1849" y="143"/>
                    </a:cubicBezTo>
                    <a:cubicBezTo>
                      <a:pt x="1844" y="145"/>
                      <a:pt x="1836" y="145"/>
                      <a:pt x="1831" y="143"/>
                    </a:cubicBezTo>
                    <a:cubicBezTo>
                      <a:pt x="1803" y="127"/>
                      <a:pt x="1776" y="111"/>
                      <a:pt x="1749" y="93"/>
                    </a:cubicBezTo>
                    <a:cubicBezTo>
                      <a:pt x="1737" y="86"/>
                      <a:pt x="1729" y="88"/>
                      <a:pt x="1719" y="95"/>
                    </a:cubicBezTo>
                    <a:cubicBezTo>
                      <a:pt x="1693" y="115"/>
                      <a:pt x="1667" y="135"/>
                      <a:pt x="1640" y="153"/>
                    </a:cubicBezTo>
                    <a:cubicBezTo>
                      <a:pt x="1634" y="157"/>
                      <a:pt x="1622" y="159"/>
                      <a:pt x="1615" y="156"/>
                    </a:cubicBezTo>
                    <a:cubicBezTo>
                      <a:pt x="1587" y="144"/>
                      <a:pt x="1559" y="131"/>
                      <a:pt x="1532" y="118"/>
                    </a:cubicBezTo>
                    <a:cubicBezTo>
                      <a:pt x="1521" y="113"/>
                      <a:pt x="1513" y="112"/>
                      <a:pt x="1504" y="122"/>
                    </a:cubicBezTo>
                    <a:cubicBezTo>
                      <a:pt x="1481" y="145"/>
                      <a:pt x="1455" y="166"/>
                      <a:pt x="1433" y="189"/>
                    </a:cubicBezTo>
                    <a:cubicBezTo>
                      <a:pt x="1423" y="200"/>
                      <a:pt x="1415" y="201"/>
                      <a:pt x="1403" y="197"/>
                    </a:cubicBezTo>
                    <a:cubicBezTo>
                      <a:pt x="1375" y="188"/>
                      <a:pt x="1346" y="179"/>
                      <a:pt x="1318" y="170"/>
                    </a:cubicBezTo>
                    <a:cubicBezTo>
                      <a:pt x="1307" y="166"/>
                      <a:pt x="1300" y="167"/>
                      <a:pt x="1292" y="177"/>
                    </a:cubicBezTo>
                    <a:cubicBezTo>
                      <a:pt x="1274" y="201"/>
                      <a:pt x="1253" y="222"/>
                      <a:pt x="1235" y="247"/>
                    </a:cubicBezTo>
                    <a:cubicBezTo>
                      <a:pt x="1224" y="263"/>
                      <a:pt x="1211" y="266"/>
                      <a:pt x="1193" y="262"/>
                    </a:cubicBezTo>
                    <a:cubicBezTo>
                      <a:pt x="1168" y="256"/>
                      <a:pt x="1142" y="252"/>
                      <a:pt x="1117" y="248"/>
                    </a:cubicBezTo>
                    <a:cubicBezTo>
                      <a:pt x="1102" y="245"/>
                      <a:pt x="1093" y="248"/>
                      <a:pt x="1085" y="263"/>
                    </a:cubicBezTo>
                    <a:cubicBezTo>
                      <a:pt x="1069" y="291"/>
                      <a:pt x="1050" y="316"/>
                      <a:pt x="1034" y="344"/>
                    </a:cubicBezTo>
                    <a:cubicBezTo>
                      <a:pt x="1027" y="354"/>
                      <a:pt x="1019" y="357"/>
                      <a:pt x="1007" y="356"/>
                    </a:cubicBezTo>
                    <a:cubicBezTo>
                      <a:pt x="978" y="353"/>
                      <a:pt x="949" y="353"/>
                      <a:pt x="919" y="350"/>
                    </a:cubicBezTo>
                    <a:cubicBezTo>
                      <a:pt x="906" y="349"/>
                      <a:pt x="899" y="354"/>
                      <a:pt x="894" y="367"/>
                    </a:cubicBezTo>
                    <a:cubicBezTo>
                      <a:pt x="882" y="393"/>
                      <a:pt x="868" y="418"/>
                      <a:pt x="858" y="444"/>
                    </a:cubicBezTo>
                    <a:cubicBezTo>
                      <a:pt x="850" y="464"/>
                      <a:pt x="837" y="469"/>
                      <a:pt x="818" y="470"/>
                    </a:cubicBezTo>
                    <a:cubicBezTo>
                      <a:pt x="792" y="472"/>
                      <a:pt x="767" y="476"/>
                      <a:pt x="741" y="476"/>
                    </a:cubicBezTo>
                    <a:cubicBezTo>
                      <a:pt x="723" y="476"/>
                      <a:pt x="719" y="486"/>
                      <a:pt x="714" y="499"/>
                    </a:cubicBezTo>
                    <a:cubicBezTo>
                      <a:pt x="705" y="529"/>
                      <a:pt x="695" y="559"/>
                      <a:pt x="685" y="588"/>
                    </a:cubicBezTo>
                    <a:cubicBezTo>
                      <a:pt x="682" y="594"/>
                      <a:pt x="674" y="601"/>
                      <a:pt x="668" y="602"/>
                    </a:cubicBezTo>
                    <a:cubicBezTo>
                      <a:pt x="637" y="610"/>
                      <a:pt x="605" y="615"/>
                      <a:pt x="574" y="621"/>
                    </a:cubicBezTo>
                    <a:cubicBezTo>
                      <a:pt x="563" y="624"/>
                      <a:pt x="559" y="629"/>
                      <a:pt x="556" y="641"/>
                    </a:cubicBezTo>
                    <a:cubicBezTo>
                      <a:pt x="550" y="675"/>
                      <a:pt x="543" y="709"/>
                      <a:pt x="534" y="742"/>
                    </a:cubicBezTo>
                    <a:cubicBezTo>
                      <a:pt x="533" y="748"/>
                      <a:pt x="527" y="754"/>
                      <a:pt x="522" y="756"/>
                    </a:cubicBezTo>
                    <a:cubicBezTo>
                      <a:pt x="492" y="767"/>
                      <a:pt x="461" y="776"/>
                      <a:pt x="432" y="787"/>
                    </a:cubicBezTo>
                    <a:cubicBezTo>
                      <a:pt x="424" y="790"/>
                      <a:pt x="416" y="800"/>
                      <a:pt x="415" y="808"/>
                    </a:cubicBezTo>
                    <a:cubicBezTo>
                      <a:pt x="412" y="839"/>
                      <a:pt x="410" y="871"/>
                      <a:pt x="410" y="903"/>
                    </a:cubicBezTo>
                    <a:cubicBezTo>
                      <a:pt x="410" y="919"/>
                      <a:pt x="403" y="926"/>
                      <a:pt x="389" y="932"/>
                    </a:cubicBezTo>
                    <a:cubicBezTo>
                      <a:pt x="361" y="944"/>
                      <a:pt x="334" y="959"/>
                      <a:pt x="306" y="971"/>
                    </a:cubicBezTo>
                    <a:cubicBezTo>
                      <a:pt x="296" y="976"/>
                      <a:pt x="294" y="981"/>
                      <a:pt x="294" y="991"/>
                    </a:cubicBezTo>
                    <a:cubicBezTo>
                      <a:pt x="297" y="1026"/>
                      <a:pt x="299" y="1060"/>
                      <a:pt x="300" y="1095"/>
                    </a:cubicBezTo>
                    <a:cubicBezTo>
                      <a:pt x="300" y="1101"/>
                      <a:pt x="295" y="1109"/>
                      <a:pt x="290" y="1113"/>
                    </a:cubicBezTo>
                    <a:cubicBezTo>
                      <a:pt x="263" y="1131"/>
                      <a:pt x="235" y="1148"/>
                      <a:pt x="208" y="1167"/>
                    </a:cubicBezTo>
                    <a:cubicBezTo>
                      <a:pt x="203" y="1170"/>
                      <a:pt x="198" y="1181"/>
                      <a:pt x="199" y="1187"/>
                    </a:cubicBezTo>
                    <a:cubicBezTo>
                      <a:pt x="204" y="1221"/>
                      <a:pt x="212" y="1255"/>
                      <a:pt x="216" y="1289"/>
                    </a:cubicBezTo>
                    <a:cubicBezTo>
                      <a:pt x="217" y="1296"/>
                      <a:pt x="213" y="1307"/>
                      <a:pt x="207" y="1312"/>
                    </a:cubicBezTo>
                    <a:cubicBezTo>
                      <a:pt x="185" y="1332"/>
                      <a:pt x="161" y="1350"/>
                      <a:pt x="137" y="1369"/>
                    </a:cubicBezTo>
                    <a:cubicBezTo>
                      <a:pt x="126" y="1377"/>
                      <a:pt x="123" y="1386"/>
                      <a:pt x="128" y="1399"/>
                    </a:cubicBezTo>
                    <a:cubicBezTo>
                      <a:pt x="138" y="1429"/>
                      <a:pt x="147" y="1459"/>
                      <a:pt x="156" y="1489"/>
                    </a:cubicBezTo>
                    <a:cubicBezTo>
                      <a:pt x="160" y="1502"/>
                      <a:pt x="158" y="1512"/>
                      <a:pt x="147" y="1522"/>
                    </a:cubicBezTo>
                    <a:cubicBezTo>
                      <a:pt x="127" y="1541"/>
                      <a:pt x="110" y="1563"/>
                      <a:pt x="90" y="1581"/>
                    </a:cubicBezTo>
                    <a:cubicBezTo>
                      <a:pt x="76" y="1593"/>
                      <a:pt x="78" y="1604"/>
                      <a:pt x="84" y="1618"/>
                    </a:cubicBezTo>
                    <a:cubicBezTo>
                      <a:pt x="98" y="1646"/>
                      <a:pt x="111" y="1674"/>
                      <a:pt x="123" y="1703"/>
                    </a:cubicBezTo>
                    <a:cubicBezTo>
                      <a:pt x="126" y="1710"/>
                      <a:pt x="124" y="1721"/>
                      <a:pt x="120" y="1728"/>
                    </a:cubicBezTo>
                    <a:cubicBezTo>
                      <a:pt x="103" y="1752"/>
                      <a:pt x="85" y="1776"/>
                      <a:pt x="67" y="1800"/>
                    </a:cubicBezTo>
                    <a:cubicBezTo>
                      <a:pt x="59" y="1810"/>
                      <a:pt x="57" y="1820"/>
                      <a:pt x="65" y="1832"/>
                    </a:cubicBezTo>
                    <a:cubicBezTo>
                      <a:pt x="83" y="1859"/>
                      <a:pt x="98" y="1888"/>
                      <a:pt x="115" y="1916"/>
                    </a:cubicBezTo>
                    <a:cubicBezTo>
                      <a:pt x="121" y="1925"/>
                      <a:pt x="123" y="1931"/>
                      <a:pt x="117" y="1941"/>
                    </a:cubicBezTo>
                    <a:cubicBezTo>
                      <a:pt x="100" y="1967"/>
                      <a:pt x="86" y="1995"/>
                      <a:pt x="70" y="2022"/>
                    </a:cubicBezTo>
                    <a:cubicBezTo>
                      <a:pt x="64" y="2032"/>
                      <a:pt x="64" y="2039"/>
                      <a:pt x="71" y="2049"/>
                    </a:cubicBezTo>
                    <a:cubicBezTo>
                      <a:pt x="93" y="2075"/>
                      <a:pt x="114" y="2102"/>
                      <a:pt x="134" y="2129"/>
                    </a:cubicBezTo>
                    <a:cubicBezTo>
                      <a:pt x="138" y="2135"/>
                      <a:pt x="140" y="2146"/>
                      <a:pt x="137" y="2153"/>
                    </a:cubicBezTo>
                    <a:cubicBezTo>
                      <a:pt x="126" y="2183"/>
                      <a:pt x="114" y="2211"/>
                      <a:pt x="101" y="2240"/>
                    </a:cubicBezTo>
                    <a:cubicBezTo>
                      <a:pt x="97" y="2250"/>
                      <a:pt x="98" y="2256"/>
                      <a:pt x="106" y="2264"/>
                    </a:cubicBezTo>
                    <a:cubicBezTo>
                      <a:pt x="130" y="2286"/>
                      <a:pt x="151" y="2311"/>
                      <a:pt x="175" y="2333"/>
                    </a:cubicBezTo>
                    <a:cubicBezTo>
                      <a:pt x="188" y="2344"/>
                      <a:pt x="188" y="2355"/>
                      <a:pt x="184" y="2368"/>
                    </a:cubicBezTo>
                    <a:cubicBezTo>
                      <a:pt x="176" y="2395"/>
                      <a:pt x="168" y="2423"/>
                      <a:pt x="160" y="2450"/>
                    </a:cubicBezTo>
                    <a:cubicBezTo>
                      <a:pt x="156" y="2461"/>
                      <a:pt x="158" y="2468"/>
                      <a:pt x="168" y="2475"/>
                    </a:cubicBezTo>
                    <a:cubicBezTo>
                      <a:pt x="195" y="2495"/>
                      <a:pt x="220" y="2516"/>
                      <a:pt x="247" y="2536"/>
                    </a:cubicBezTo>
                    <a:cubicBezTo>
                      <a:pt x="255" y="2542"/>
                      <a:pt x="261" y="2548"/>
                      <a:pt x="258" y="2561"/>
                    </a:cubicBezTo>
                    <a:cubicBezTo>
                      <a:pt x="253" y="2584"/>
                      <a:pt x="251" y="2608"/>
                      <a:pt x="247" y="2631"/>
                    </a:cubicBezTo>
                    <a:cubicBezTo>
                      <a:pt x="240" y="2668"/>
                      <a:pt x="240" y="2668"/>
                      <a:pt x="271" y="2686"/>
                    </a:cubicBezTo>
                    <a:cubicBezTo>
                      <a:pt x="278" y="2691"/>
                      <a:pt x="286" y="2695"/>
                      <a:pt x="294" y="2699"/>
                    </a:cubicBezTo>
                    <a:cubicBezTo>
                      <a:pt x="336" y="2720"/>
                      <a:pt x="373" y="2744"/>
                      <a:pt x="353" y="27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2" name="Freeform 192">
                <a:extLst>
                  <a:ext uri="{FF2B5EF4-FFF2-40B4-BE49-F238E27FC236}">
                    <a16:creationId xmlns:a16="http://schemas.microsoft.com/office/drawing/2014/main" id="{B7A4C2A3-91A0-E7E8-AFAE-6217B4798C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554885" y="2049859"/>
                <a:ext cx="10936288" cy="10933113"/>
              </a:xfrm>
              <a:custGeom>
                <a:avLst/>
                <a:gdLst>
                  <a:gd name="T0" fmla="*/ 2368 w 3465"/>
                  <a:gd name="T1" fmla="*/ 3339 h 3463"/>
                  <a:gd name="T2" fmla="*/ 2167 w 3465"/>
                  <a:gd name="T3" fmla="*/ 3404 h 3463"/>
                  <a:gd name="T4" fmla="*/ 1947 w 3465"/>
                  <a:gd name="T5" fmla="*/ 3455 h 3463"/>
                  <a:gd name="T6" fmla="*/ 1722 w 3465"/>
                  <a:gd name="T7" fmla="*/ 3459 h 3463"/>
                  <a:gd name="T8" fmla="*/ 1446 w 3465"/>
                  <a:gd name="T9" fmla="*/ 3388 h 3463"/>
                  <a:gd name="T10" fmla="*/ 1246 w 3465"/>
                  <a:gd name="T11" fmla="*/ 3341 h 3463"/>
                  <a:gd name="T12" fmla="*/ 1047 w 3465"/>
                  <a:gd name="T13" fmla="*/ 3264 h 3463"/>
                  <a:gd name="T14" fmla="*/ 868 w 3465"/>
                  <a:gd name="T15" fmla="*/ 3172 h 3463"/>
                  <a:gd name="T16" fmla="*/ 705 w 3465"/>
                  <a:gd name="T17" fmla="*/ 3077 h 3463"/>
                  <a:gd name="T18" fmla="*/ 541 w 3465"/>
                  <a:gd name="T19" fmla="*/ 2912 h 3463"/>
                  <a:gd name="T20" fmla="*/ 392 w 3465"/>
                  <a:gd name="T21" fmla="*/ 2738 h 3463"/>
                  <a:gd name="T22" fmla="*/ 272 w 3465"/>
                  <a:gd name="T23" fmla="*/ 2561 h 3463"/>
                  <a:gd name="T24" fmla="*/ 183 w 3465"/>
                  <a:gd name="T25" fmla="*/ 2376 h 3463"/>
                  <a:gd name="T26" fmla="*/ 118 w 3465"/>
                  <a:gd name="T27" fmla="*/ 2182 h 3463"/>
                  <a:gd name="T28" fmla="*/ 77 w 3465"/>
                  <a:gd name="T29" fmla="*/ 1985 h 3463"/>
                  <a:gd name="T30" fmla="*/ 56 w 3465"/>
                  <a:gd name="T31" fmla="*/ 1773 h 3463"/>
                  <a:gd name="T32" fmla="*/ 25 w 3465"/>
                  <a:gd name="T33" fmla="*/ 1478 h 3463"/>
                  <a:gd name="T34" fmla="*/ 70 w 3465"/>
                  <a:gd name="T35" fmla="*/ 1273 h 3463"/>
                  <a:gd name="T36" fmla="*/ 137 w 3465"/>
                  <a:gd name="T37" fmla="*/ 1068 h 3463"/>
                  <a:gd name="T38" fmla="*/ 233 w 3465"/>
                  <a:gd name="T39" fmla="*/ 877 h 3463"/>
                  <a:gd name="T40" fmla="*/ 348 w 3465"/>
                  <a:gd name="T41" fmla="*/ 702 h 3463"/>
                  <a:gd name="T42" fmla="*/ 485 w 3465"/>
                  <a:gd name="T43" fmla="*/ 539 h 3463"/>
                  <a:gd name="T44" fmla="*/ 641 w 3465"/>
                  <a:gd name="T45" fmla="*/ 394 h 3463"/>
                  <a:gd name="T46" fmla="*/ 814 w 3465"/>
                  <a:gd name="T47" fmla="*/ 271 h 3463"/>
                  <a:gd name="T48" fmla="*/ 998 w 3465"/>
                  <a:gd name="T49" fmla="*/ 171 h 3463"/>
                  <a:gd name="T50" fmla="*/ 1196 w 3465"/>
                  <a:gd name="T51" fmla="*/ 92 h 3463"/>
                  <a:gd name="T52" fmla="*/ 1405 w 3465"/>
                  <a:gd name="T53" fmla="*/ 36 h 3463"/>
                  <a:gd name="T54" fmla="*/ 1626 w 3465"/>
                  <a:gd name="T55" fmla="*/ 1 h 3463"/>
                  <a:gd name="T56" fmla="*/ 1917 w 3465"/>
                  <a:gd name="T57" fmla="*/ 63 h 3463"/>
                  <a:gd name="T58" fmla="*/ 2127 w 3465"/>
                  <a:gd name="T59" fmla="*/ 102 h 3463"/>
                  <a:gd name="T60" fmla="*/ 2323 w 3465"/>
                  <a:gd name="T61" fmla="*/ 162 h 3463"/>
                  <a:gd name="T62" fmla="*/ 2506 w 3465"/>
                  <a:gd name="T63" fmla="*/ 238 h 3463"/>
                  <a:gd name="T64" fmla="*/ 2688 w 3465"/>
                  <a:gd name="T65" fmla="*/ 353 h 3463"/>
                  <a:gd name="T66" fmla="*/ 2847 w 3465"/>
                  <a:gd name="T67" fmla="*/ 474 h 3463"/>
                  <a:gd name="T68" fmla="*/ 2995 w 3465"/>
                  <a:gd name="T69" fmla="*/ 629 h 3463"/>
                  <a:gd name="T70" fmla="*/ 3119 w 3465"/>
                  <a:gd name="T71" fmla="*/ 787 h 3463"/>
                  <a:gd name="T72" fmla="*/ 3225 w 3465"/>
                  <a:gd name="T73" fmla="*/ 973 h 3463"/>
                  <a:gd name="T74" fmla="*/ 3310 w 3465"/>
                  <a:gd name="T75" fmla="*/ 1160 h 3463"/>
                  <a:gd name="T76" fmla="*/ 3366 w 3465"/>
                  <a:gd name="T77" fmla="*/ 1360 h 3463"/>
                  <a:gd name="T78" fmla="*/ 3402 w 3465"/>
                  <a:gd name="T79" fmla="*/ 1557 h 3463"/>
                  <a:gd name="T80" fmla="*/ 3411 w 3465"/>
                  <a:gd name="T81" fmla="*/ 1763 h 3463"/>
                  <a:gd name="T82" fmla="*/ 3396 w 3465"/>
                  <a:gd name="T83" fmla="*/ 1968 h 3463"/>
                  <a:gd name="T84" fmla="*/ 3353 w 3465"/>
                  <a:gd name="T85" fmla="*/ 2172 h 3463"/>
                  <a:gd name="T86" fmla="*/ 3274 w 3465"/>
                  <a:gd name="T87" fmla="*/ 2405 h 3463"/>
                  <a:gd name="T88" fmla="*/ 3179 w 3465"/>
                  <a:gd name="T89" fmla="*/ 2580 h 3463"/>
                  <a:gd name="T90" fmla="*/ 3066 w 3465"/>
                  <a:gd name="T91" fmla="*/ 2749 h 3463"/>
                  <a:gd name="T92" fmla="*/ 2930 w 3465"/>
                  <a:gd name="T93" fmla="*/ 2908 h 3463"/>
                  <a:gd name="T94" fmla="*/ 2777 w 3465"/>
                  <a:gd name="T95" fmla="*/ 3045 h 3463"/>
                  <a:gd name="T96" fmla="*/ 2607 w 3465"/>
                  <a:gd name="T97" fmla="*/ 3164 h 3463"/>
                  <a:gd name="T98" fmla="*/ 1747 w 3465"/>
                  <a:gd name="T99" fmla="*/ 3349 h 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465" h="3463">
                    <a:moveTo>
                      <a:pt x="2554" y="3261"/>
                    </a:moveTo>
                    <a:cubicBezTo>
                      <a:pt x="2515" y="3257"/>
                      <a:pt x="2480" y="3252"/>
                      <a:pt x="2444" y="3249"/>
                    </a:cubicBezTo>
                    <a:cubicBezTo>
                      <a:pt x="2439" y="3248"/>
                      <a:pt x="2432" y="3253"/>
                      <a:pt x="2428" y="3258"/>
                    </a:cubicBezTo>
                    <a:cubicBezTo>
                      <a:pt x="2408" y="3284"/>
                      <a:pt x="2387" y="3311"/>
                      <a:pt x="2368" y="3339"/>
                    </a:cubicBezTo>
                    <a:cubicBezTo>
                      <a:pt x="2362" y="3348"/>
                      <a:pt x="2356" y="3350"/>
                      <a:pt x="2345" y="3347"/>
                    </a:cubicBezTo>
                    <a:cubicBezTo>
                      <a:pt x="2315" y="3338"/>
                      <a:pt x="2285" y="3331"/>
                      <a:pt x="2254" y="3325"/>
                    </a:cubicBezTo>
                    <a:cubicBezTo>
                      <a:pt x="2248" y="3324"/>
                      <a:pt x="2239" y="3328"/>
                      <a:pt x="2234" y="3333"/>
                    </a:cubicBezTo>
                    <a:cubicBezTo>
                      <a:pt x="2211" y="3356"/>
                      <a:pt x="2189" y="3380"/>
                      <a:pt x="2167" y="3404"/>
                    </a:cubicBezTo>
                    <a:cubicBezTo>
                      <a:pt x="2160" y="3413"/>
                      <a:pt x="2153" y="3416"/>
                      <a:pt x="2142" y="3411"/>
                    </a:cubicBezTo>
                    <a:cubicBezTo>
                      <a:pt x="2117" y="3400"/>
                      <a:pt x="2091" y="3393"/>
                      <a:pt x="2068" y="3382"/>
                    </a:cubicBezTo>
                    <a:cubicBezTo>
                      <a:pt x="2049" y="3372"/>
                      <a:pt x="2037" y="3378"/>
                      <a:pt x="2024" y="3390"/>
                    </a:cubicBezTo>
                    <a:cubicBezTo>
                      <a:pt x="1999" y="3412"/>
                      <a:pt x="1973" y="3433"/>
                      <a:pt x="1947" y="3455"/>
                    </a:cubicBezTo>
                    <a:cubicBezTo>
                      <a:pt x="1916" y="3438"/>
                      <a:pt x="1885" y="3423"/>
                      <a:pt x="1855" y="3406"/>
                    </a:cubicBezTo>
                    <a:cubicBezTo>
                      <a:pt x="1844" y="3400"/>
                      <a:pt x="1837" y="3400"/>
                      <a:pt x="1826" y="3408"/>
                    </a:cubicBezTo>
                    <a:cubicBezTo>
                      <a:pt x="1800" y="3426"/>
                      <a:pt x="1772" y="3444"/>
                      <a:pt x="1744" y="3460"/>
                    </a:cubicBezTo>
                    <a:cubicBezTo>
                      <a:pt x="1739" y="3463"/>
                      <a:pt x="1728" y="3463"/>
                      <a:pt x="1722" y="3459"/>
                    </a:cubicBezTo>
                    <a:cubicBezTo>
                      <a:pt x="1696" y="3443"/>
                      <a:pt x="1672" y="3424"/>
                      <a:pt x="1646" y="3408"/>
                    </a:cubicBezTo>
                    <a:cubicBezTo>
                      <a:pt x="1640" y="3404"/>
                      <a:pt x="1629" y="3403"/>
                      <a:pt x="1623" y="3405"/>
                    </a:cubicBezTo>
                    <a:cubicBezTo>
                      <a:pt x="1589" y="3421"/>
                      <a:pt x="1555" y="3438"/>
                      <a:pt x="1521" y="3455"/>
                    </a:cubicBezTo>
                    <a:cubicBezTo>
                      <a:pt x="1496" y="3433"/>
                      <a:pt x="1471" y="3411"/>
                      <a:pt x="1446" y="3388"/>
                    </a:cubicBezTo>
                    <a:cubicBezTo>
                      <a:pt x="1437" y="3379"/>
                      <a:pt x="1428" y="3376"/>
                      <a:pt x="1414" y="3381"/>
                    </a:cubicBezTo>
                    <a:cubicBezTo>
                      <a:pt x="1385" y="3393"/>
                      <a:pt x="1355" y="3401"/>
                      <a:pt x="1326" y="3411"/>
                    </a:cubicBezTo>
                    <a:cubicBezTo>
                      <a:pt x="1315" y="3415"/>
                      <a:pt x="1308" y="3414"/>
                      <a:pt x="1300" y="3404"/>
                    </a:cubicBezTo>
                    <a:cubicBezTo>
                      <a:pt x="1283" y="3382"/>
                      <a:pt x="1263" y="3363"/>
                      <a:pt x="1246" y="3341"/>
                    </a:cubicBezTo>
                    <a:cubicBezTo>
                      <a:pt x="1236" y="3328"/>
                      <a:pt x="1224" y="3325"/>
                      <a:pt x="1209" y="3329"/>
                    </a:cubicBezTo>
                    <a:cubicBezTo>
                      <a:pt x="1179" y="3336"/>
                      <a:pt x="1149" y="3344"/>
                      <a:pt x="1118" y="3349"/>
                    </a:cubicBezTo>
                    <a:cubicBezTo>
                      <a:pt x="1113" y="3350"/>
                      <a:pt x="1106" y="3346"/>
                      <a:pt x="1102" y="3342"/>
                    </a:cubicBezTo>
                    <a:cubicBezTo>
                      <a:pt x="1084" y="3316"/>
                      <a:pt x="1066" y="3289"/>
                      <a:pt x="1047" y="3264"/>
                    </a:cubicBezTo>
                    <a:cubicBezTo>
                      <a:pt x="1043" y="3258"/>
                      <a:pt x="1032" y="3252"/>
                      <a:pt x="1025" y="3252"/>
                    </a:cubicBezTo>
                    <a:cubicBezTo>
                      <a:pt x="993" y="3254"/>
                      <a:pt x="961" y="3258"/>
                      <a:pt x="930" y="3262"/>
                    </a:cubicBezTo>
                    <a:cubicBezTo>
                      <a:pt x="919" y="3263"/>
                      <a:pt x="913" y="3263"/>
                      <a:pt x="908" y="3252"/>
                    </a:cubicBezTo>
                    <a:cubicBezTo>
                      <a:pt x="895" y="3225"/>
                      <a:pt x="880" y="3199"/>
                      <a:pt x="868" y="3172"/>
                    </a:cubicBezTo>
                    <a:cubicBezTo>
                      <a:pt x="862" y="3160"/>
                      <a:pt x="856" y="3155"/>
                      <a:pt x="842" y="3154"/>
                    </a:cubicBezTo>
                    <a:cubicBezTo>
                      <a:pt x="811" y="3153"/>
                      <a:pt x="780" y="3150"/>
                      <a:pt x="749" y="3149"/>
                    </a:cubicBezTo>
                    <a:cubicBezTo>
                      <a:pt x="735" y="3148"/>
                      <a:pt x="728" y="3143"/>
                      <a:pt x="724" y="3131"/>
                    </a:cubicBezTo>
                    <a:cubicBezTo>
                      <a:pt x="718" y="3113"/>
                      <a:pt x="708" y="3095"/>
                      <a:pt x="705" y="3077"/>
                    </a:cubicBezTo>
                    <a:cubicBezTo>
                      <a:pt x="700" y="3044"/>
                      <a:pt x="681" y="3032"/>
                      <a:pt x="651" y="3028"/>
                    </a:cubicBezTo>
                    <a:cubicBezTo>
                      <a:pt x="627" y="3026"/>
                      <a:pt x="602" y="3022"/>
                      <a:pt x="579" y="3016"/>
                    </a:cubicBezTo>
                    <a:cubicBezTo>
                      <a:pt x="572" y="3015"/>
                      <a:pt x="565" y="3007"/>
                      <a:pt x="563" y="3001"/>
                    </a:cubicBezTo>
                    <a:cubicBezTo>
                      <a:pt x="554" y="2972"/>
                      <a:pt x="546" y="2942"/>
                      <a:pt x="541" y="2912"/>
                    </a:cubicBezTo>
                    <a:cubicBezTo>
                      <a:pt x="539" y="2899"/>
                      <a:pt x="531" y="2896"/>
                      <a:pt x="522" y="2893"/>
                    </a:cubicBezTo>
                    <a:cubicBezTo>
                      <a:pt x="487" y="2883"/>
                      <a:pt x="452" y="2873"/>
                      <a:pt x="418" y="2863"/>
                    </a:cubicBezTo>
                    <a:cubicBezTo>
                      <a:pt x="413" y="2825"/>
                      <a:pt x="409" y="2789"/>
                      <a:pt x="403" y="2753"/>
                    </a:cubicBezTo>
                    <a:cubicBezTo>
                      <a:pt x="403" y="2748"/>
                      <a:pt x="397" y="2741"/>
                      <a:pt x="392" y="2738"/>
                    </a:cubicBezTo>
                    <a:cubicBezTo>
                      <a:pt x="363" y="2724"/>
                      <a:pt x="334" y="2711"/>
                      <a:pt x="305" y="2699"/>
                    </a:cubicBezTo>
                    <a:cubicBezTo>
                      <a:pt x="292" y="2694"/>
                      <a:pt x="287" y="2688"/>
                      <a:pt x="288" y="2674"/>
                    </a:cubicBezTo>
                    <a:cubicBezTo>
                      <a:pt x="289" y="2647"/>
                      <a:pt x="288" y="2619"/>
                      <a:pt x="290" y="2592"/>
                    </a:cubicBezTo>
                    <a:cubicBezTo>
                      <a:pt x="291" y="2577"/>
                      <a:pt x="286" y="2568"/>
                      <a:pt x="272" y="2561"/>
                    </a:cubicBezTo>
                    <a:cubicBezTo>
                      <a:pt x="245" y="2546"/>
                      <a:pt x="218" y="2530"/>
                      <a:pt x="191" y="2514"/>
                    </a:cubicBezTo>
                    <a:cubicBezTo>
                      <a:pt x="182" y="2509"/>
                      <a:pt x="180" y="2503"/>
                      <a:pt x="182" y="2491"/>
                    </a:cubicBezTo>
                    <a:cubicBezTo>
                      <a:pt x="189" y="2463"/>
                      <a:pt x="192" y="2433"/>
                      <a:pt x="196" y="2405"/>
                    </a:cubicBezTo>
                    <a:cubicBezTo>
                      <a:pt x="198" y="2392"/>
                      <a:pt x="194" y="2384"/>
                      <a:pt x="183" y="2376"/>
                    </a:cubicBezTo>
                    <a:cubicBezTo>
                      <a:pt x="157" y="2358"/>
                      <a:pt x="133" y="2339"/>
                      <a:pt x="109" y="2318"/>
                    </a:cubicBezTo>
                    <a:cubicBezTo>
                      <a:pt x="104" y="2314"/>
                      <a:pt x="100" y="2304"/>
                      <a:pt x="102" y="2297"/>
                    </a:cubicBezTo>
                    <a:cubicBezTo>
                      <a:pt x="108" y="2269"/>
                      <a:pt x="116" y="2241"/>
                      <a:pt x="125" y="2213"/>
                    </a:cubicBezTo>
                    <a:cubicBezTo>
                      <a:pt x="128" y="2201"/>
                      <a:pt x="128" y="2192"/>
                      <a:pt x="118" y="2182"/>
                    </a:cubicBezTo>
                    <a:cubicBezTo>
                      <a:pt x="95" y="2162"/>
                      <a:pt x="75" y="2138"/>
                      <a:pt x="52" y="2118"/>
                    </a:cubicBezTo>
                    <a:cubicBezTo>
                      <a:pt x="40" y="2107"/>
                      <a:pt x="41" y="2098"/>
                      <a:pt x="47" y="2085"/>
                    </a:cubicBezTo>
                    <a:cubicBezTo>
                      <a:pt x="58" y="2059"/>
                      <a:pt x="69" y="2033"/>
                      <a:pt x="79" y="2006"/>
                    </a:cubicBezTo>
                    <a:cubicBezTo>
                      <a:pt x="81" y="2000"/>
                      <a:pt x="80" y="1990"/>
                      <a:pt x="77" y="1985"/>
                    </a:cubicBezTo>
                    <a:cubicBezTo>
                      <a:pt x="59" y="1960"/>
                      <a:pt x="41" y="1935"/>
                      <a:pt x="21" y="1912"/>
                    </a:cubicBezTo>
                    <a:cubicBezTo>
                      <a:pt x="9" y="1899"/>
                      <a:pt x="7" y="1889"/>
                      <a:pt x="16" y="1874"/>
                    </a:cubicBezTo>
                    <a:cubicBezTo>
                      <a:pt x="30" y="1852"/>
                      <a:pt x="42" y="1828"/>
                      <a:pt x="56" y="1806"/>
                    </a:cubicBezTo>
                    <a:cubicBezTo>
                      <a:pt x="64" y="1794"/>
                      <a:pt x="63" y="1784"/>
                      <a:pt x="56" y="1773"/>
                    </a:cubicBezTo>
                    <a:cubicBezTo>
                      <a:pt x="37" y="1742"/>
                      <a:pt x="19" y="1712"/>
                      <a:pt x="0" y="1680"/>
                    </a:cubicBezTo>
                    <a:cubicBezTo>
                      <a:pt x="20" y="1652"/>
                      <a:pt x="40" y="1622"/>
                      <a:pt x="62" y="1594"/>
                    </a:cubicBezTo>
                    <a:cubicBezTo>
                      <a:pt x="70" y="1585"/>
                      <a:pt x="70" y="1579"/>
                      <a:pt x="65" y="1570"/>
                    </a:cubicBezTo>
                    <a:cubicBezTo>
                      <a:pt x="51" y="1540"/>
                      <a:pt x="38" y="1509"/>
                      <a:pt x="25" y="1478"/>
                    </a:cubicBezTo>
                    <a:cubicBezTo>
                      <a:pt x="23" y="1472"/>
                      <a:pt x="25" y="1461"/>
                      <a:pt x="30" y="1456"/>
                    </a:cubicBezTo>
                    <a:cubicBezTo>
                      <a:pt x="50" y="1433"/>
                      <a:pt x="70" y="1412"/>
                      <a:pt x="92" y="1391"/>
                    </a:cubicBezTo>
                    <a:cubicBezTo>
                      <a:pt x="101" y="1382"/>
                      <a:pt x="101" y="1374"/>
                      <a:pt x="98" y="1364"/>
                    </a:cubicBezTo>
                    <a:cubicBezTo>
                      <a:pt x="89" y="1334"/>
                      <a:pt x="80" y="1303"/>
                      <a:pt x="70" y="1273"/>
                    </a:cubicBezTo>
                    <a:cubicBezTo>
                      <a:pt x="65" y="1261"/>
                      <a:pt x="68" y="1254"/>
                      <a:pt x="77" y="1248"/>
                    </a:cubicBezTo>
                    <a:cubicBezTo>
                      <a:pt x="98" y="1230"/>
                      <a:pt x="119" y="1212"/>
                      <a:pt x="141" y="1196"/>
                    </a:cubicBezTo>
                    <a:cubicBezTo>
                      <a:pt x="153" y="1187"/>
                      <a:pt x="158" y="1179"/>
                      <a:pt x="154" y="1162"/>
                    </a:cubicBezTo>
                    <a:cubicBezTo>
                      <a:pt x="145" y="1131"/>
                      <a:pt x="141" y="1100"/>
                      <a:pt x="137" y="1068"/>
                    </a:cubicBezTo>
                    <a:cubicBezTo>
                      <a:pt x="136" y="1062"/>
                      <a:pt x="141" y="1053"/>
                      <a:pt x="147" y="1050"/>
                    </a:cubicBezTo>
                    <a:cubicBezTo>
                      <a:pt x="171" y="1033"/>
                      <a:pt x="196" y="1018"/>
                      <a:pt x="221" y="1003"/>
                    </a:cubicBezTo>
                    <a:cubicBezTo>
                      <a:pt x="232" y="997"/>
                      <a:pt x="237" y="991"/>
                      <a:pt x="236" y="977"/>
                    </a:cubicBezTo>
                    <a:cubicBezTo>
                      <a:pt x="233" y="944"/>
                      <a:pt x="233" y="910"/>
                      <a:pt x="233" y="877"/>
                    </a:cubicBezTo>
                    <a:cubicBezTo>
                      <a:pt x="233" y="871"/>
                      <a:pt x="237" y="863"/>
                      <a:pt x="242" y="861"/>
                    </a:cubicBezTo>
                    <a:cubicBezTo>
                      <a:pt x="269" y="847"/>
                      <a:pt x="297" y="835"/>
                      <a:pt x="324" y="821"/>
                    </a:cubicBezTo>
                    <a:cubicBezTo>
                      <a:pt x="331" y="817"/>
                      <a:pt x="339" y="808"/>
                      <a:pt x="340" y="801"/>
                    </a:cubicBezTo>
                    <a:cubicBezTo>
                      <a:pt x="344" y="768"/>
                      <a:pt x="346" y="735"/>
                      <a:pt x="348" y="702"/>
                    </a:cubicBezTo>
                    <a:cubicBezTo>
                      <a:pt x="348" y="691"/>
                      <a:pt x="351" y="686"/>
                      <a:pt x="363" y="683"/>
                    </a:cubicBezTo>
                    <a:cubicBezTo>
                      <a:pt x="391" y="674"/>
                      <a:pt x="420" y="665"/>
                      <a:pt x="448" y="655"/>
                    </a:cubicBezTo>
                    <a:cubicBezTo>
                      <a:pt x="454" y="652"/>
                      <a:pt x="462" y="645"/>
                      <a:pt x="463" y="638"/>
                    </a:cubicBezTo>
                    <a:cubicBezTo>
                      <a:pt x="471" y="605"/>
                      <a:pt x="479" y="572"/>
                      <a:pt x="485" y="539"/>
                    </a:cubicBezTo>
                    <a:cubicBezTo>
                      <a:pt x="487" y="527"/>
                      <a:pt x="492" y="524"/>
                      <a:pt x="502" y="522"/>
                    </a:cubicBezTo>
                    <a:cubicBezTo>
                      <a:pt x="532" y="516"/>
                      <a:pt x="562" y="511"/>
                      <a:pt x="592" y="504"/>
                    </a:cubicBezTo>
                    <a:cubicBezTo>
                      <a:pt x="599" y="502"/>
                      <a:pt x="608" y="494"/>
                      <a:pt x="610" y="487"/>
                    </a:cubicBezTo>
                    <a:cubicBezTo>
                      <a:pt x="622" y="456"/>
                      <a:pt x="632" y="425"/>
                      <a:pt x="641" y="394"/>
                    </a:cubicBezTo>
                    <a:cubicBezTo>
                      <a:pt x="646" y="376"/>
                      <a:pt x="660" y="379"/>
                      <a:pt x="671" y="378"/>
                    </a:cubicBezTo>
                    <a:cubicBezTo>
                      <a:pt x="698" y="375"/>
                      <a:pt x="725" y="375"/>
                      <a:pt x="753" y="372"/>
                    </a:cubicBezTo>
                    <a:cubicBezTo>
                      <a:pt x="759" y="371"/>
                      <a:pt x="767" y="366"/>
                      <a:pt x="770" y="360"/>
                    </a:cubicBezTo>
                    <a:cubicBezTo>
                      <a:pt x="785" y="331"/>
                      <a:pt x="798" y="300"/>
                      <a:pt x="814" y="271"/>
                    </a:cubicBezTo>
                    <a:cubicBezTo>
                      <a:pt x="817" y="265"/>
                      <a:pt x="828" y="258"/>
                      <a:pt x="835" y="258"/>
                    </a:cubicBezTo>
                    <a:cubicBezTo>
                      <a:pt x="861" y="259"/>
                      <a:pt x="888" y="261"/>
                      <a:pt x="914" y="264"/>
                    </a:cubicBezTo>
                    <a:cubicBezTo>
                      <a:pt x="933" y="266"/>
                      <a:pt x="944" y="258"/>
                      <a:pt x="953" y="243"/>
                    </a:cubicBezTo>
                    <a:cubicBezTo>
                      <a:pt x="967" y="219"/>
                      <a:pt x="984" y="195"/>
                      <a:pt x="998" y="171"/>
                    </a:cubicBezTo>
                    <a:cubicBezTo>
                      <a:pt x="1004" y="160"/>
                      <a:pt x="1012" y="158"/>
                      <a:pt x="1023" y="160"/>
                    </a:cubicBezTo>
                    <a:cubicBezTo>
                      <a:pt x="1049" y="164"/>
                      <a:pt x="1076" y="168"/>
                      <a:pt x="1103" y="174"/>
                    </a:cubicBezTo>
                    <a:cubicBezTo>
                      <a:pt x="1118" y="178"/>
                      <a:pt x="1129" y="175"/>
                      <a:pt x="1139" y="162"/>
                    </a:cubicBezTo>
                    <a:cubicBezTo>
                      <a:pt x="1157" y="138"/>
                      <a:pt x="1177" y="115"/>
                      <a:pt x="1196" y="92"/>
                    </a:cubicBezTo>
                    <a:cubicBezTo>
                      <a:pt x="1203" y="83"/>
                      <a:pt x="1210" y="80"/>
                      <a:pt x="1221" y="84"/>
                    </a:cubicBezTo>
                    <a:cubicBezTo>
                      <a:pt x="1248" y="92"/>
                      <a:pt x="1275" y="99"/>
                      <a:pt x="1301" y="108"/>
                    </a:cubicBezTo>
                    <a:cubicBezTo>
                      <a:pt x="1314" y="113"/>
                      <a:pt x="1324" y="112"/>
                      <a:pt x="1335" y="102"/>
                    </a:cubicBezTo>
                    <a:cubicBezTo>
                      <a:pt x="1357" y="79"/>
                      <a:pt x="1381" y="57"/>
                      <a:pt x="1405" y="36"/>
                    </a:cubicBezTo>
                    <a:cubicBezTo>
                      <a:pt x="1409" y="32"/>
                      <a:pt x="1418" y="29"/>
                      <a:pt x="1423" y="31"/>
                    </a:cubicBezTo>
                    <a:cubicBezTo>
                      <a:pt x="1449" y="42"/>
                      <a:pt x="1474" y="54"/>
                      <a:pt x="1499" y="66"/>
                    </a:cubicBezTo>
                    <a:cubicBezTo>
                      <a:pt x="1514" y="73"/>
                      <a:pt x="1527" y="75"/>
                      <a:pt x="1542" y="62"/>
                    </a:cubicBezTo>
                    <a:cubicBezTo>
                      <a:pt x="1569" y="40"/>
                      <a:pt x="1598" y="21"/>
                      <a:pt x="1626" y="1"/>
                    </a:cubicBezTo>
                    <a:cubicBezTo>
                      <a:pt x="1655" y="18"/>
                      <a:pt x="1683" y="35"/>
                      <a:pt x="1711" y="53"/>
                    </a:cubicBezTo>
                    <a:cubicBezTo>
                      <a:pt x="1722" y="60"/>
                      <a:pt x="1732" y="62"/>
                      <a:pt x="1744" y="55"/>
                    </a:cubicBezTo>
                    <a:cubicBezTo>
                      <a:pt x="1775" y="37"/>
                      <a:pt x="1806" y="19"/>
                      <a:pt x="1839" y="0"/>
                    </a:cubicBezTo>
                    <a:cubicBezTo>
                      <a:pt x="1865" y="21"/>
                      <a:pt x="1892" y="41"/>
                      <a:pt x="1917" y="63"/>
                    </a:cubicBezTo>
                    <a:cubicBezTo>
                      <a:pt x="1928" y="72"/>
                      <a:pt x="1937" y="74"/>
                      <a:pt x="1950" y="68"/>
                    </a:cubicBezTo>
                    <a:cubicBezTo>
                      <a:pt x="1979" y="55"/>
                      <a:pt x="2008" y="43"/>
                      <a:pt x="2038" y="32"/>
                    </a:cubicBezTo>
                    <a:cubicBezTo>
                      <a:pt x="2045" y="30"/>
                      <a:pt x="2055" y="32"/>
                      <a:pt x="2060" y="36"/>
                    </a:cubicBezTo>
                    <a:cubicBezTo>
                      <a:pt x="2083" y="58"/>
                      <a:pt x="2104" y="81"/>
                      <a:pt x="2127" y="102"/>
                    </a:cubicBezTo>
                    <a:cubicBezTo>
                      <a:pt x="2132" y="107"/>
                      <a:pt x="2142" y="109"/>
                      <a:pt x="2149" y="108"/>
                    </a:cubicBezTo>
                    <a:cubicBezTo>
                      <a:pt x="2181" y="101"/>
                      <a:pt x="2213" y="92"/>
                      <a:pt x="2245" y="83"/>
                    </a:cubicBezTo>
                    <a:cubicBezTo>
                      <a:pt x="2256" y="80"/>
                      <a:pt x="2262" y="83"/>
                      <a:pt x="2268" y="91"/>
                    </a:cubicBezTo>
                    <a:cubicBezTo>
                      <a:pt x="2286" y="115"/>
                      <a:pt x="2304" y="139"/>
                      <a:pt x="2323" y="162"/>
                    </a:cubicBezTo>
                    <a:cubicBezTo>
                      <a:pt x="2328" y="168"/>
                      <a:pt x="2338" y="172"/>
                      <a:pt x="2345" y="171"/>
                    </a:cubicBezTo>
                    <a:cubicBezTo>
                      <a:pt x="2378" y="168"/>
                      <a:pt x="2412" y="163"/>
                      <a:pt x="2445" y="159"/>
                    </a:cubicBezTo>
                    <a:cubicBezTo>
                      <a:pt x="2451" y="159"/>
                      <a:pt x="2461" y="163"/>
                      <a:pt x="2464" y="168"/>
                    </a:cubicBezTo>
                    <a:cubicBezTo>
                      <a:pt x="2479" y="191"/>
                      <a:pt x="2493" y="214"/>
                      <a:pt x="2506" y="238"/>
                    </a:cubicBezTo>
                    <a:cubicBezTo>
                      <a:pt x="2514" y="255"/>
                      <a:pt x="2525" y="259"/>
                      <a:pt x="2542" y="259"/>
                    </a:cubicBezTo>
                    <a:cubicBezTo>
                      <a:pt x="2572" y="257"/>
                      <a:pt x="2602" y="258"/>
                      <a:pt x="2632" y="257"/>
                    </a:cubicBezTo>
                    <a:cubicBezTo>
                      <a:pt x="2643" y="257"/>
                      <a:pt x="2648" y="261"/>
                      <a:pt x="2652" y="271"/>
                    </a:cubicBezTo>
                    <a:cubicBezTo>
                      <a:pt x="2663" y="299"/>
                      <a:pt x="2675" y="327"/>
                      <a:pt x="2688" y="353"/>
                    </a:cubicBezTo>
                    <a:cubicBezTo>
                      <a:pt x="2691" y="360"/>
                      <a:pt x="2700" y="366"/>
                      <a:pt x="2706" y="367"/>
                    </a:cubicBezTo>
                    <a:cubicBezTo>
                      <a:pt x="2737" y="372"/>
                      <a:pt x="2767" y="375"/>
                      <a:pt x="2797" y="377"/>
                    </a:cubicBezTo>
                    <a:cubicBezTo>
                      <a:pt x="2812" y="378"/>
                      <a:pt x="2821" y="382"/>
                      <a:pt x="2825" y="398"/>
                    </a:cubicBezTo>
                    <a:cubicBezTo>
                      <a:pt x="2831" y="423"/>
                      <a:pt x="2840" y="448"/>
                      <a:pt x="2847" y="474"/>
                    </a:cubicBezTo>
                    <a:cubicBezTo>
                      <a:pt x="2850" y="488"/>
                      <a:pt x="2855" y="497"/>
                      <a:pt x="2872" y="500"/>
                    </a:cubicBezTo>
                    <a:cubicBezTo>
                      <a:pt x="2900" y="505"/>
                      <a:pt x="2928" y="514"/>
                      <a:pt x="2957" y="519"/>
                    </a:cubicBezTo>
                    <a:cubicBezTo>
                      <a:pt x="2973" y="522"/>
                      <a:pt x="2980" y="530"/>
                      <a:pt x="2982" y="544"/>
                    </a:cubicBezTo>
                    <a:cubicBezTo>
                      <a:pt x="2986" y="573"/>
                      <a:pt x="2990" y="601"/>
                      <a:pt x="2995" y="629"/>
                    </a:cubicBezTo>
                    <a:cubicBezTo>
                      <a:pt x="2996" y="635"/>
                      <a:pt x="3001" y="642"/>
                      <a:pt x="3007" y="644"/>
                    </a:cubicBezTo>
                    <a:cubicBezTo>
                      <a:pt x="3038" y="658"/>
                      <a:pt x="3071" y="671"/>
                      <a:pt x="3103" y="681"/>
                    </a:cubicBezTo>
                    <a:cubicBezTo>
                      <a:pt x="3116" y="686"/>
                      <a:pt x="3119" y="693"/>
                      <a:pt x="3119" y="705"/>
                    </a:cubicBezTo>
                    <a:cubicBezTo>
                      <a:pt x="3118" y="732"/>
                      <a:pt x="3119" y="759"/>
                      <a:pt x="3119" y="787"/>
                    </a:cubicBezTo>
                    <a:cubicBezTo>
                      <a:pt x="3119" y="799"/>
                      <a:pt x="3123" y="808"/>
                      <a:pt x="3135" y="813"/>
                    </a:cubicBezTo>
                    <a:cubicBezTo>
                      <a:pt x="3159" y="826"/>
                      <a:pt x="3183" y="839"/>
                      <a:pt x="3208" y="851"/>
                    </a:cubicBezTo>
                    <a:cubicBezTo>
                      <a:pt x="3236" y="864"/>
                      <a:pt x="3238" y="868"/>
                      <a:pt x="3234" y="898"/>
                    </a:cubicBezTo>
                    <a:cubicBezTo>
                      <a:pt x="3230" y="923"/>
                      <a:pt x="3226" y="948"/>
                      <a:pt x="3225" y="973"/>
                    </a:cubicBezTo>
                    <a:cubicBezTo>
                      <a:pt x="3225" y="979"/>
                      <a:pt x="3231" y="987"/>
                      <a:pt x="3236" y="991"/>
                    </a:cubicBezTo>
                    <a:cubicBezTo>
                      <a:pt x="3263" y="1010"/>
                      <a:pt x="3290" y="1029"/>
                      <a:pt x="3317" y="1047"/>
                    </a:cubicBezTo>
                    <a:cubicBezTo>
                      <a:pt x="3326" y="1052"/>
                      <a:pt x="3330" y="1057"/>
                      <a:pt x="3327" y="1069"/>
                    </a:cubicBezTo>
                    <a:cubicBezTo>
                      <a:pt x="3320" y="1099"/>
                      <a:pt x="3314" y="1130"/>
                      <a:pt x="3310" y="1160"/>
                    </a:cubicBezTo>
                    <a:cubicBezTo>
                      <a:pt x="3309" y="1167"/>
                      <a:pt x="3312" y="1178"/>
                      <a:pt x="3317" y="1182"/>
                    </a:cubicBezTo>
                    <a:cubicBezTo>
                      <a:pt x="3341" y="1205"/>
                      <a:pt x="3366" y="1227"/>
                      <a:pt x="3391" y="1248"/>
                    </a:cubicBezTo>
                    <a:cubicBezTo>
                      <a:pt x="3399" y="1255"/>
                      <a:pt x="3400" y="1260"/>
                      <a:pt x="3397" y="1270"/>
                    </a:cubicBezTo>
                    <a:cubicBezTo>
                      <a:pt x="3386" y="1300"/>
                      <a:pt x="3375" y="1330"/>
                      <a:pt x="3366" y="1360"/>
                    </a:cubicBezTo>
                    <a:cubicBezTo>
                      <a:pt x="3364" y="1367"/>
                      <a:pt x="3370" y="1378"/>
                      <a:pt x="3375" y="1384"/>
                    </a:cubicBezTo>
                    <a:cubicBezTo>
                      <a:pt x="3396" y="1410"/>
                      <a:pt x="3418" y="1433"/>
                      <a:pt x="3439" y="1458"/>
                    </a:cubicBezTo>
                    <a:cubicBezTo>
                      <a:pt x="3442" y="1462"/>
                      <a:pt x="3443" y="1471"/>
                      <a:pt x="3441" y="1476"/>
                    </a:cubicBezTo>
                    <a:cubicBezTo>
                      <a:pt x="3429" y="1503"/>
                      <a:pt x="3416" y="1530"/>
                      <a:pt x="3402" y="1557"/>
                    </a:cubicBezTo>
                    <a:cubicBezTo>
                      <a:pt x="3396" y="1569"/>
                      <a:pt x="3397" y="1579"/>
                      <a:pt x="3405" y="1590"/>
                    </a:cubicBezTo>
                    <a:cubicBezTo>
                      <a:pt x="3422" y="1614"/>
                      <a:pt x="3438" y="1638"/>
                      <a:pt x="3455" y="1662"/>
                    </a:cubicBezTo>
                    <a:cubicBezTo>
                      <a:pt x="3464" y="1674"/>
                      <a:pt x="3465" y="1683"/>
                      <a:pt x="3456" y="1695"/>
                    </a:cubicBezTo>
                    <a:cubicBezTo>
                      <a:pt x="3440" y="1717"/>
                      <a:pt x="3427" y="1741"/>
                      <a:pt x="3411" y="1763"/>
                    </a:cubicBezTo>
                    <a:cubicBezTo>
                      <a:pt x="3403" y="1775"/>
                      <a:pt x="3402" y="1784"/>
                      <a:pt x="3409" y="1796"/>
                    </a:cubicBezTo>
                    <a:cubicBezTo>
                      <a:pt x="3425" y="1824"/>
                      <a:pt x="3439" y="1852"/>
                      <a:pt x="3453" y="1881"/>
                    </a:cubicBezTo>
                    <a:cubicBezTo>
                      <a:pt x="3456" y="1886"/>
                      <a:pt x="3455" y="1896"/>
                      <a:pt x="3452" y="1901"/>
                    </a:cubicBezTo>
                    <a:cubicBezTo>
                      <a:pt x="3434" y="1924"/>
                      <a:pt x="3416" y="1947"/>
                      <a:pt x="3396" y="1968"/>
                    </a:cubicBezTo>
                    <a:cubicBezTo>
                      <a:pt x="3383" y="1981"/>
                      <a:pt x="3386" y="1992"/>
                      <a:pt x="3391" y="2006"/>
                    </a:cubicBezTo>
                    <a:cubicBezTo>
                      <a:pt x="3401" y="2034"/>
                      <a:pt x="3412" y="2062"/>
                      <a:pt x="3422" y="2090"/>
                    </a:cubicBezTo>
                    <a:cubicBezTo>
                      <a:pt x="3424" y="2096"/>
                      <a:pt x="3421" y="2107"/>
                      <a:pt x="3417" y="2112"/>
                    </a:cubicBezTo>
                    <a:cubicBezTo>
                      <a:pt x="3396" y="2133"/>
                      <a:pt x="3375" y="2153"/>
                      <a:pt x="3353" y="2172"/>
                    </a:cubicBezTo>
                    <a:cubicBezTo>
                      <a:pt x="3342" y="2181"/>
                      <a:pt x="3340" y="2190"/>
                      <a:pt x="3343" y="2202"/>
                    </a:cubicBezTo>
                    <a:cubicBezTo>
                      <a:pt x="3351" y="2236"/>
                      <a:pt x="3360" y="2271"/>
                      <a:pt x="3369" y="2309"/>
                    </a:cubicBezTo>
                    <a:cubicBezTo>
                      <a:pt x="3343" y="2327"/>
                      <a:pt x="3316" y="2348"/>
                      <a:pt x="3288" y="2367"/>
                    </a:cubicBezTo>
                    <a:cubicBezTo>
                      <a:pt x="3273" y="2377"/>
                      <a:pt x="3271" y="2388"/>
                      <a:pt x="3274" y="2405"/>
                    </a:cubicBezTo>
                    <a:cubicBezTo>
                      <a:pt x="3279" y="2435"/>
                      <a:pt x="3281" y="2466"/>
                      <a:pt x="3283" y="2496"/>
                    </a:cubicBezTo>
                    <a:cubicBezTo>
                      <a:pt x="3283" y="2502"/>
                      <a:pt x="3275" y="2511"/>
                      <a:pt x="3269" y="2514"/>
                    </a:cubicBezTo>
                    <a:cubicBezTo>
                      <a:pt x="3244" y="2529"/>
                      <a:pt x="3219" y="2544"/>
                      <a:pt x="3192" y="2557"/>
                    </a:cubicBezTo>
                    <a:cubicBezTo>
                      <a:pt x="3181" y="2562"/>
                      <a:pt x="3179" y="2570"/>
                      <a:pt x="3179" y="2580"/>
                    </a:cubicBezTo>
                    <a:cubicBezTo>
                      <a:pt x="3179" y="2612"/>
                      <a:pt x="3179" y="2644"/>
                      <a:pt x="3179" y="2676"/>
                    </a:cubicBezTo>
                    <a:cubicBezTo>
                      <a:pt x="3179" y="2687"/>
                      <a:pt x="3176" y="2693"/>
                      <a:pt x="3165" y="2696"/>
                    </a:cubicBezTo>
                    <a:cubicBezTo>
                      <a:pt x="3137" y="2706"/>
                      <a:pt x="3109" y="2717"/>
                      <a:pt x="3082" y="2729"/>
                    </a:cubicBezTo>
                    <a:cubicBezTo>
                      <a:pt x="3075" y="2733"/>
                      <a:pt x="3067" y="2742"/>
                      <a:pt x="3066" y="2749"/>
                    </a:cubicBezTo>
                    <a:cubicBezTo>
                      <a:pt x="3060" y="2780"/>
                      <a:pt x="3057" y="2811"/>
                      <a:pt x="3054" y="2842"/>
                    </a:cubicBezTo>
                    <a:cubicBezTo>
                      <a:pt x="3053" y="2854"/>
                      <a:pt x="3050" y="2862"/>
                      <a:pt x="3036" y="2865"/>
                    </a:cubicBezTo>
                    <a:cubicBezTo>
                      <a:pt x="3007" y="2871"/>
                      <a:pt x="2978" y="2878"/>
                      <a:pt x="2950" y="2888"/>
                    </a:cubicBezTo>
                    <a:cubicBezTo>
                      <a:pt x="2942" y="2891"/>
                      <a:pt x="2933" y="2900"/>
                      <a:pt x="2930" y="2908"/>
                    </a:cubicBezTo>
                    <a:cubicBezTo>
                      <a:pt x="2921" y="2938"/>
                      <a:pt x="2915" y="2969"/>
                      <a:pt x="2906" y="2999"/>
                    </a:cubicBezTo>
                    <a:cubicBezTo>
                      <a:pt x="2904" y="3006"/>
                      <a:pt x="2897" y="3014"/>
                      <a:pt x="2891" y="3016"/>
                    </a:cubicBezTo>
                    <a:cubicBezTo>
                      <a:pt x="2861" y="3021"/>
                      <a:pt x="2830" y="3025"/>
                      <a:pt x="2800" y="3027"/>
                    </a:cubicBezTo>
                    <a:cubicBezTo>
                      <a:pt x="2787" y="3028"/>
                      <a:pt x="2781" y="3034"/>
                      <a:pt x="2777" y="3045"/>
                    </a:cubicBezTo>
                    <a:cubicBezTo>
                      <a:pt x="2765" y="3074"/>
                      <a:pt x="2753" y="3103"/>
                      <a:pt x="2743" y="3132"/>
                    </a:cubicBezTo>
                    <a:cubicBezTo>
                      <a:pt x="2738" y="3144"/>
                      <a:pt x="2732" y="3148"/>
                      <a:pt x="2719" y="3148"/>
                    </a:cubicBezTo>
                    <a:cubicBezTo>
                      <a:pt x="2691" y="3147"/>
                      <a:pt x="2663" y="3148"/>
                      <a:pt x="2635" y="3147"/>
                    </a:cubicBezTo>
                    <a:cubicBezTo>
                      <a:pt x="2621" y="3147"/>
                      <a:pt x="2614" y="3152"/>
                      <a:pt x="2607" y="3164"/>
                    </a:cubicBezTo>
                    <a:cubicBezTo>
                      <a:pt x="2590" y="3197"/>
                      <a:pt x="2572" y="3229"/>
                      <a:pt x="2554" y="3261"/>
                    </a:cubicBezTo>
                    <a:close/>
                    <a:moveTo>
                      <a:pt x="1868" y="120"/>
                    </a:moveTo>
                    <a:cubicBezTo>
                      <a:pt x="858" y="115"/>
                      <a:pt x="103" y="838"/>
                      <a:pt x="123" y="1773"/>
                    </a:cubicBezTo>
                    <a:cubicBezTo>
                      <a:pt x="142" y="2622"/>
                      <a:pt x="831" y="3353"/>
                      <a:pt x="1747" y="3349"/>
                    </a:cubicBezTo>
                    <a:cubicBezTo>
                      <a:pt x="2621" y="3345"/>
                      <a:pt x="3357" y="2635"/>
                      <a:pt x="3347" y="1712"/>
                    </a:cubicBezTo>
                    <a:cubicBezTo>
                      <a:pt x="3342" y="1258"/>
                      <a:pt x="3169" y="871"/>
                      <a:pt x="2840" y="559"/>
                    </a:cubicBezTo>
                    <a:cubicBezTo>
                      <a:pt x="2532" y="267"/>
                      <a:pt x="2161" y="124"/>
                      <a:pt x="1868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3" name="Freeform 194">
                <a:extLst>
                  <a:ext uri="{FF2B5EF4-FFF2-40B4-BE49-F238E27FC236}">
                    <a16:creationId xmlns:a16="http://schemas.microsoft.com/office/drawing/2014/main" id="{E3549702-762B-5DE6-2EFD-E1197548D3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81497" y="4192984"/>
                <a:ext cx="4992688" cy="6432550"/>
              </a:xfrm>
              <a:custGeom>
                <a:avLst/>
                <a:gdLst>
                  <a:gd name="T0" fmla="*/ 1573 w 1582"/>
                  <a:gd name="T1" fmla="*/ 1024 h 2037"/>
                  <a:gd name="T2" fmla="*/ 1481 w 1582"/>
                  <a:gd name="T3" fmla="*/ 1378 h 2037"/>
                  <a:gd name="T4" fmla="*/ 1015 w 1582"/>
                  <a:gd name="T5" fmla="*/ 1910 h 2037"/>
                  <a:gd name="T6" fmla="*/ 746 w 1582"/>
                  <a:gd name="T7" fmla="*/ 2015 h 2037"/>
                  <a:gd name="T8" fmla="*/ 124 w 1582"/>
                  <a:gd name="T9" fmla="*/ 1426 h 2037"/>
                  <a:gd name="T10" fmla="*/ 6 w 1582"/>
                  <a:gd name="T11" fmla="*/ 992 h 2037"/>
                  <a:gd name="T12" fmla="*/ 21 w 1582"/>
                  <a:gd name="T13" fmla="*/ 861 h 2037"/>
                  <a:gd name="T14" fmla="*/ 127 w 1582"/>
                  <a:gd name="T15" fmla="*/ 691 h 2037"/>
                  <a:gd name="T16" fmla="*/ 28 w 1582"/>
                  <a:gd name="T17" fmla="*/ 620 h 2037"/>
                  <a:gd name="T18" fmla="*/ 182 w 1582"/>
                  <a:gd name="T19" fmla="*/ 155 h 2037"/>
                  <a:gd name="T20" fmla="*/ 354 w 1582"/>
                  <a:gd name="T21" fmla="*/ 181 h 2037"/>
                  <a:gd name="T22" fmla="*/ 750 w 1582"/>
                  <a:gd name="T23" fmla="*/ 30 h 2037"/>
                  <a:gd name="T24" fmla="*/ 793 w 1582"/>
                  <a:gd name="T25" fmla="*/ 0 h 2037"/>
                  <a:gd name="T26" fmla="*/ 1089 w 1582"/>
                  <a:gd name="T27" fmla="*/ 174 h 2037"/>
                  <a:gd name="T28" fmla="*/ 1365 w 1582"/>
                  <a:gd name="T29" fmla="*/ 143 h 2037"/>
                  <a:gd name="T30" fmla="*/ 1440 w 1582"/>
                  <a:gd name="T31" fmla="*/ 243 h 2037"/>
                  <a:gd name="T32" fmla="*/ 1555 w 1582"/>
                  <a:gd name="T33" fmla="*/ 621 h 2037"/>
                  <a:gd name="T34" fmla="*/ 1454 w 1582"/>
                  <a:gd name="T35" fmla="*/ 692 h 2037"/>
                  <a:gd name="T36" fmla="*/ 1525 w 1582"/>
                  <a:gd name="T37" fmla="*/ 849 h 2037"/>
                  <a:gd name="T38" fmla="*/ 50 w 1582"/>
                  <a:gd name="T39" fmla="*/ 928 h 2037"/>
                  <a:gd name="T40" fmla="*/ 88 w 1582"/>
                  <a:gd name="T41" fmla="*/ 1196 h 2037"/>
                  <a:gd name="T42" fmla="*/ 418 w 1582"/>
                  <a:gd name="T43" fmla="*/ 1724 h 2037"/>
                  <a:gd name="T44" fmla="*/ 817 w 1582"/>
                  <a:gd name="T45" fmla="*/ 1966 h 2037"/>
                  <a:gd name="T46" fmla="*/ 1192 w 1582"/>
                  <a:gd name="T47" fmla="*/ 1697 h 2037"/>
                  <a:gd name="T48" fmla="*/ 1530 w 1582"/>
                  <a:gd name="T49" fmla="*/ 938 h 2037"/>
                  <a:gd name="T50" fmla="*/ 1386 w 1582"/>
                  <a:gd name="T51" fmla="*/ 812 h 2037"/>
                  <a:gd name="T52" fmla="*/ 1475 w 1582"/>
                  <a:gd name="T53" fmla="*/ 622 h 2037"/>
                  <a:gd name="T54" fmla="*/ 1470 w 1582"/>
                  <a:gd name="T55" fmla="*/ 485 h 2037"/>
                  <a:gd name="T56" fmla="*/ 1343 w 1582"/>
                  <a:gd name="T57" fmla="*/ 206 h 2037"/>
                  <a:gd name="T58" fmla="*/ 1038 w 1582"/>
                  <a:gd name="T59" fmla="*/ 215 h 2037"/>
                  <a:gd name="T60" fmla="*/ 752 w 1582"/>
                  <a:gd name="T61" fmla="*/ 95 h 2037"/>
                  <a:gd name="T62" fmla="*/ 312 w 1582"/>
                  <a:gd name="T63" fmla="*/ 228 h 2037"/>
                  <a:gd name="T64" fmla="*/ 211 w 1582"/>
                  <a:gd name="T65" fmla="*/ 213 h 2037"/>
                  <a:gd name="T66" fmla="*/ 86 w 1582"/>
                  <a:gd name="T67" fmla="*/ 586 h 2037"/>
                  <a:gd name="T68" fmla="*/ 162 w 1582"/>
                  <a:gd name="T69" fmla="*/ 655 h 2037"/>
                  <a:gd name="T70" fmla="*/ 71 w 1582"/>
                  <a:gd name="T71" fmla="*/ 898 h 20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82" h="2037">
                    <a:moveTo>
                      <a:pt x="1582" y="869"/>
                    </a:moveTo>
                    <a:cubicBezTo>
                      <a:pt x="1579" y="921"/>
                      <a:pt x="1579" y="973"/>
                      <a:pt x="1573" y="1024"/>
                    </a:cubicBezTo>
                    <a:cubicBezTo>
                      <a:pt x="1566" y="1081"/>
                      <a:pt x="1559" y="1139"/>
                      <a:pt x="1544" y="1195"/>
                    </a:cubicBezTo>
                    <a:cubicBezTo>
                      <a:pt x="1528" y="1257"/>
                      <a:pt x="1507" y="1319"/>
                      <a:pt x="1481" y="1378"/>
                    </a:cubicBezTo>
                    <a:cubicBezTo>
                      <a:pt x="1442" y="1468"/>
                      <a:pt x="1386" y="1549"/>
                      <a:pt x="1325" y="1625"/>
                    </a:cubicBezTo>
                    <a:cubicBezTo>
                      <a:pt x="1236" y="1735"/>
                      <a:pt x="1133" y="1831"/>
                      <a:pt x="1015" y="1910"/>
                    </a:cubicBezTo>
                    <a:cubicBezTo>
                      <a:pt x="953" y="1953"/>
                      <a:pt x="887" y="1991"/>
                      <a:pt x="818" y="2023"/>
                    </a:cubicBezTo>
                    <a:cubicBezTo>
                      <a:pt x="789" y="2037"/>
                      <a:pt x="768" y="2026"/>
                      <a:pt x="746" y="2015"/>
                    </a:cubicBezTo>
                    <a:cubicBezTo>
                      <a:pt x="612" y="1949"/>
                      <a:pt x="492" y="1865"/>
                      <a:pt x="384" y="1763"/>
                    </a:cubicBezTo>
                    <a:cubicBezTo>
                      <a:pt x="280" y="1664"/>
                      <a:pt x="192" y="1552"/>
                      <a:pt x="124" y="1426"/>
                    </a:cubicBezTo>
                    <a:cubicBezTo>
                      <a:pt x="89" y="1361"/>
                      <a:pt x="62" y="1291"/>
                      <a:pt x="43" y="1219"/>
                    </a:cubicBezTo>
                    <a:cubicBezTo>
                      <a:pt x="23" y="1144"/>
                      <a:pt x="10" y="1069"/>
                      <a:pt x="6" y="992"/>
                    </a:cubicBezTo>
                    <a:cubicBezTo>
                      <a:pt x="5" y="958"/>
                      <a:pt x="4" y="923"/>
                      <a:pt x="1" y="889"/>
                    </a:cubicBezTo>
                    <a:cubicBezTo>
                      <a:pt x="0" y="872"/>
                      <a:pt x="6" y="866"/>
                      <a:pt x="21" y="861"/>
                    </a:cubicBezTo>
                    <a:cubicBezTo>
                      <a:pt x="56" y="848"/>
                      <a:pt x="93" y="835"/>
                      <a:pt x="125" y="816"/>
                    </a:cubicBezTo>
                    <a:cubicBezTo>
                      <a:pt x="175" y="786"/>
                      <a:pt x="175" y="723"/>
                      <a:pt x="127" y="691"/>
                    </a:cubicBezTo>
                    <a:cubicBezTo>
                      <a:pt x="103" y="675"/>
                      <a:pt x="75" y="664"/>
                      <a:pt x="49" y="652"/>
                    </a:cubicBezTo>
                    <a:cubicBezTo>
                      <a:pt x="34" y="645"/>
                      <a:pt x="23" y="643"/>
                      <a:pt x="28" y="620"/>
                    </a:cubicBezTo>
                    <a:cubicBezTo>
                      <a:pt x="51" y="514"/>
                      <a:pt x="77" y="408"/>
                      <a:pt x="117" y="307"/>
                    </a:cubicBezTo>
                    <a:cubicBezTo>
                      <a:pt x="137" y="255"/>
                      <a:pt x="161" y="206"/>
                      <a:pt x="182" y="155"/>
                    </a:cubicBezTo>
                    <a:cubicBezTo>
                      <a:pt x="188" y="141"/>
                      <a:pt x="196" y="136"/>
                      <a:pt x="213" y="141"/>
                    </a:cubicBezTo>
                    <a:cubicBezTo>
                      <a:pt x="259" y="156"/>
                      <a:pt x="306" y="171"/>
                      <a:pt x="354" y="181"/>
                    </a:cubicBezTo>
                    <a:cubicBezTo>
                      <a:pt x="397" y="190"/>
                      <a:pt x="440" y="186"/>
                      <a:pt x="483" y="176"/>
                    </a:cubicBezTo>
                    <a:cubicBezTo>
                      <a:pt x="586" y="153"/>
                      <a:pt x="671" y="97"/>
                      <a:pt x="750" y="30"/>
                    </a:cubicBezTo>
                    <a:cubicBezTo>
                      <a:pt x="762" y="20"/>
                      <a:pt x="775" y="11"/>
                      <a:pt x="787" y="2"/>
                    </a:cubicBezTo>
                    <a:cubicBezTo>
                      <a:pt x="788" y="1"/>
                      <a:pt x="789" y="1"/>
                      <a:pt x="793" y="0"/>
                    </a:cubicBezTo>
                    <a:cubicBezTo>
                      <a:pt x="823" y="24"/>
                      <a:pt x="853" y="49"/>
                      <a:pt x="885" y="73"/>
                    </a:cubicBezTo>
                    <a:cubicBezTo>
                      <a:pt x="947" y="119"/>
                      <a:pt x="1013" y="155"/>
                      <a:pt x="1089" y="174"/>
                    </a:cubicBezTo>
                    <a:cubicBezTo>
                      <a:pt x="1180" y="197"/>
                      <a:pt x="1265" y="181"/>
                      <a:pt x="1350" y="149"/>
                    </a:cubicBezTo>
                    <a:cubicBezTo>
                      <a:pt x="1355" y="147"/>
                      <a:pt x="1360" y="144"/>
                      <a:pt x="1365" y="143"/>
                    </a:cubicBezTo>
                    <a:cubicBezTo>
                      <a:pt x="1372" y="140"/>
                      <a:pt x="1380" y="138"/>
                      <a:pt x="1390" y="135"/>
                    </a:cubicBezTo>
                    <a:cubicBezTo>
                      <a:pt x="1407" y="171"/>
                      <a:pt x="1425" y="207"/>
                      <a:pt x="1440" y="243"/>
                    </a:cubicBezTo>
                    <a:cubicBezTo>
                      <a:pt x="1486" y="348"/>
                      <a:pt x="1516" y="458"/>
                      <a:pt x="1544" y="568"/>
                    </a:cubicBezTo>
                    <a:cubicBezTo>
                      <a:pt x="1548" y="586"/>
                      <a:pt x="1550" y="604"/>
                      <a:pt x="1555" y="621"/>
                    </a:cubicBezTo>
                    <a:cubicBezTo>
                      <a:pt x="1560" y="639"/>
                      <a:pt x="1549" y="645"/>
                      <a:pt x="1535" y="651"/>
                    </a:cubicBezTo>
                    <a:cubicBezTo>
                      <a:pt x="1508" y="664"/>
                      <a:pt x="1479" y="676"/>
                      <a:pt x="1454" y="692"/>
                    </a:cubicBezTo>
                    <a:cubicBezTo>
                      <a:pt x="1409" y="721"/>
                      <a:pt x="1407" y="786"/>
                      <a:pt x="1457" y="816"/>
                    </a:cubicBezTo>
                    <a:cubicBezTo>
                      <a:pt x="1478" y="830"/>
                      <a:pt x="1501" y="839"/>
                      <a:pt x="1525" y="849"/>
                    </a:cubicBezTo>
                    <a:cubicBezTo>
                      <a:pt x="1543" y="856"/>
                      <a:pt x="1562" y="862"/>
                      <a:pt x="1582" y="869"/>
                    </a:cubicBezTo>
                    <a:close/>
                    <a:moveTo>
                      <a:pt x="50" y="928"/>
                    </a:moveTo>
                    <a:cubicBezTo>
                      <a:pt x="51" y="940"/>
                      <a:pt x="53" y="951"/>
                      <a:pt x="53" y="962"/>
                    </a:cubicBezTo>
                    <a:cubicBezTo>
                      <a:pt x="56" y="1041"/>
                      <a:pt x="67" y="1119"/>
                      <a:pt x="88" y="1196"/>
                    </a:cubicBezTo>
                    <a:cubicBezTo>
                      <a:pt x="113" y="1292"/>
                      <a:pt x="153" y="1382"/>
                      <a:pt x="206" y="1466"/>
                    </a:cubicBezTo>
                    <a:cubicBezTo>
                      <a:pt x="266" y="1561"/>
                      <a:pt x="337" y="1647"/>
                      <a:pt x="418" y="1724"/>
                    </a:cubicBezTo>
                    <a:cubicBezTo>
                      <a:pt x="522" y="1822"/>
                      <a:pt x="637" y="1902"/>
                      <a:pt x="763" y="1966"/>
                    </a:cubicBezTo>
                    <a:cubicBezTo>
                      <a:pt x="782" y="1975"/>
                      <a:pt x="799" y="1976"/>
                      <a:pt x="817" y="1966"/>
                    </a:cubicBezTo>
                    <a:cubicBezTo>
                      <a:pt x="855" y="1946"/>
                      <a:pt x="893" y="1927"/>
                      <a:pt x="930" y="1904"/>
                    </a:cubicBezTo>
                    <a:cubicBezTo>
                      <a:pt x="1025" y="1845"/>
                      <a:pt x="1113" y="1776"/>
                      <a:pt x="1192" y="1697"/>
                    </a:cubicBezTo>
                    <a:cubicBezTo>
                      <a:pt x="1305" y="1581"/>
                      <a:pt x="1399" y="1453"/>
                      <a:pt x="1459" y="1302"/>
                    </a:cubicBezTo>
                    <a:cubicBezTo>
                      <a:pt x="1505" y="1185"/>
                      <a:pt x="1527" y="1064"/>
                      <a:pt x="1530" y="938"/>
                    </a:cubicBezTo>
                    <a:cubicBezTo>
                      <a:pt x="1530" y="904"/>
                      <a:pt x="1530" y="904"/>
                      <a:pt x="1497" y="893"/>
                    </a:cubicBezTo>
                    <a:cubicBezTo>
                      <a:pt x="1453" y="876"/>
                      <a:pt x="1415" y="851"/>
                      <a:pt x="1386" y="812"/>
                    </a:cubicBezTo>
                    <a:cubicBezTo>
                      <a:pt x="1359" y="774"/>
                      <a:pt x="1360" y="727"/>
                      <a:pt x="1387" y="690"/>
                    </a:cubicBezTo>
                    <a:cubicBezTo>
                      <a:pt x="1410" y="659"/>
                      <a:pt x="1440" y="637"/>
                      <a:pt x="1475" y="622"/>
                    </a:cubicBezTo>
                    <a:cubicBezTo>
                      <a:pt x="1503" y="610"/>
                      <a:pt x="1503" y="611"/>
                      <a:pt x="1495" y="582"/>
                    </a:cubicBezTo>
                    <a:cubicBezTo>
                      <a:pt x="1487" y="550"/>
                      <a:pt x="1479" y="518"/>
                      <a:pt x="1470" y="485"/>
                    </a:cubicBezTo>
                    <a:cubicBezTo>
                      <a:pt x="1447" y="394"/>
                      <a:pt x="1415" y="306"/>
                      <a:pt x="1375" y="220"/>
                    </a:cubicBezTo>
                    <a:cubicBezTo>
                      <a:pt x="1368" y="204"/>
                      <a:pt x="1360" y="201"/>
                      <a:pt x="1343" y="206"/>
                    </a:cubicBezTo>
                    <a:cubicBezTo>
                      <a:pt x="1308" y="216"/>
                      <a:pt x="1272" y="226"/>
                      <a:pt x="1236" y="233"/>
                    </a:cubicBezTo>
                    <a:cubicBezTo>
                      <a:pt x="1168" y="244"/>
                      <a:pt x="1102" y="237"/>
                      <a:pt x="1038" y="215"/>
                    </a:cubicBezTo>
                    <a:cubicBezTo>
                      <a:pt x="961" y="188"/>
                      <a:pt x="893" y="146"/>
                      <a:pt x="830" y="95"/>
                    </a:cubicBezTo>
                    <a:cubicBezTo>
                      <a:pt x="783" y="57"/>
                      <a:pt x="797" y="59"/>
                      <a:pt x="752" y="95"/>
                    </a:cubicBezTo>
                    <a:cubicBezTo>
                      <a:pt x="664" y="164"/>
                      <a:pt x="571" y="221"/>
                      <a:pt x="457" y="233"/>
                    </a:cubicBezTo>
                    <a:cubicBezTo>
                      <a:pt x="410" y="238"/>
                      <a:pt x="360" y="233"/>
                      <a:pt x="312" y="228"/>
                    </a:cubicBezTo>
                    <a:cubicBezTo>
                      <a:pt x="285" y="225"/>
                      <a:pt x="258" y="213"/>
                      <a:pt x="231" y="204"/>
                    </a:cubicBezTo>
                    <a:cubicBezTo>
                      <a:pt x="221" y="201"/>
                      <a:pt x="216" y="201"/>
                      <a:pt x="211" y="213"/>
                    </a:cubicBezTo>
                    <a:cubicBezTo>
                      <a:pt x="183" y="289"/>
                      <a:pt x="151" y="363"/>
                      <a:pt x="125" y="440"/>
                    </a:cubicBezTo>
                    <a:cubicBezTo>
                      <a:pt x="109" y="487"/>
                      <a:pt x="102" y="538"/>
                      <a:pt x="86" y="586"/>
                    </a:cubicBezTo>
                    <a:cubicBezTo>
                      <a:pt x="79" y="610"/>
                      <a:pt x="90" y="615"/>
                      <a:pt x="107" y="623"/>
                    </a:cubicBezTo>
                    <a:cubicBezTo>
                      <a:pt x="126" y="632"/>
                      <a:pt x="145" y="642"/>
                      <a:pt x="162" y="655"/>
                    </a:cubicBezTo>
                    <a:cubicBezTo>
                      <a:pt x="218" y="697"/>
                      <a:pt x="236" y="767"/>
                      <a:pt x="184" y="827"/>
                    </a:cubicBezTo>
                    <a:cubicBezTo>
                      <a:pt x="153" y="862"/>
                      <a:pt x="114" y="883"/>
                      <a:pt x="71" y="898"/>
                    </a:cubicBezTo>
                    <a:cubicBezTo>
                      <a:pt x="55" y="903"/>
                      <a:pt x="46" y="911"/>
                      <a:pt x="50" y="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4" name="Freeform 195">
                <a:extLst>
                  <a:ext uri="{FF2B5EF4-FFF2-40B4-BE49-F238E27FC236}">
                    <a16:creationId xmlns:a16="http://schemas.microsoft.com/office/drawing/2014/main" id="{EE982D95-833F-5FF0-0256-0A1AEC6415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403197" y="10166746"/>
                <a:ext cx="922338" cy="1335088"/>
              </a:xfrm>
              <a:custGeom>
                <a:avLst/>
                <a:gdLst>
                  <a:gd name="T0" fmla="*/ 175 w 292"/>
                  <a:gd name="T1" fmla="*/ 237 h 423"/>
                  <a:gd name="T2" fmla="*/ 235 w 292"/>
                  <a:gd name="T3" fmla="*/ 165 h 423"/>
                  <a:gd name="T4" fmla="*/ 229 w 292"/>
                  <a:gd name="T5" fmla="*/ 259 h 423"/>
                  <a:gd name="T6" fmla="*/ 224 w 292"/>
                  <a:gd name="T7" fmla="*/ 286 h 423"/>
                  <a:gd name="T8" fmla="*/ 288 w 292"/>
                  <a:gd name="T9" fmla="*/ 256 h 423"/>
                  <a:gd name="T10" fmla="*/ 263 w 292"/>
                  <a:gd name="T11" fmla="*/ 297 h 423"/>
                  <a:gd name="T12" fmla="*/ 291 w 292"/>
                  <a:gd name="T13" fmla="*/ 394 h 423"/>
                  <a:gd name="T14" fmla="*/ 202 w 292"/>
                  <a:gd name="T15" fmla="*/ 423 h 423"/>
                  <a:gd name="T16" fmla="*/ 238 w 292"/>
                  <a:gd name="T17" fmla="*/ 399 h 423"/>
                  <a:gd name="T18" fmla="*/ 205 w 292"/>
                  <a:gd name="T19" fmla="*/ 376 h 423"/>
                  <a:gd name="T20" fmla="*/ 152 w 292"/>
                  <a:gd name="T21" fmla="*/ 378 h 423"/>
                  <a:gd name="T22" fmla="*/ 204 w 292"/>
                  <a:gd name="T23" fmla="*/ 310 h 423"/>
                  <a:gd name="T24" fmla="*/ 217 w 292"/>
                  <a:gd name="T25" fmla="*/ 208 h 423"/>
                  <a:gd name="T26" fmla="*/ 139 w 292"/>
                  <a:gd name="T27" fmla="*/ 326 h 423"/>
                  <a:gd name="T28" fmla="*/ 119 w 292"/>
                  <a:gd name="T29" fmla="*/ 374 h 423"/>
                  <a:gd name="T30" fmla="*/ 83 w 292"/>
                  <a:gd name="T31" fmla="*/ 339 h 423"/>
                  <a:gd name="T32" fmla="*/ 155 w 292"/>
                  <a:gd name="T33" fmla="*/ 171 h 423"/>
                  <a:gd name="T34" fmla="*/ 128 w 292"/>
                  <a:gd name="T35" fmla="*/ 158 h 423"/>
                  <a:gd name="T36" fmla="*/ 117 w 292"/>
                  <a:gd name="T37" fmla="*/ 206 h 423"/>
                  <a:gd name="T38" fmla="*/ 101 w 292"/>
                  <a:gd name="T39" fmla="*/ 263 h 423"/>
                  <a:gd name="T40" fmla="*/ 23 w 292"/>
                  <a:gd name="T41" fmla="*/ 203 h 423"/>
                  <a:gd name="T42" fmla="*/ 0 w 292"/>
                  <a:gd name="T43" fmla="*/ 116 h 423"/>
                  <a:gd name="T44" fmla="*/ 103 w 292"/>
                  <a:gd name="T45" fmla="*/ 70 h 423"/>
                  <a:gd name="T46" fmla="*/ 109 w 292"/>
                  <a:gd name="T47" fmla="*/ 6 h 423"/>
                  <a:gd name="T48" fmla="*/ 144 w 292"/>
                  <a:gd name="T49" fmla="*/ 72 h 423"/>
                  <a:gd name="T50" fmla="*/ 173 w 292"/>
                  <a:gd name="T51" fmla="*/ 19 h 423"/>
                  <a:gd name="T52" fmla="*/ 219 w 292"/>
                  <a:gd name="T53" fmla="*/ 28 h 423"/>
                  <a:gd name="T54" fmla="*/ 207 w 292"/>
                  <a:gd name="T55" fmla="*/ 164 h 423"/>
                  <a:gd name="T56" fmla="*/ 136 w 292"/>
                  <a:gd name="T57" fmla="*/ 276 h 423"/>
                  <a:gd name="T58" fmla="*/ 138 w 292"/>
                  <a:gd name="T59" fmla="*/ 289 h 423"/>
                  <a:gd name="T60" fmla="*/ 202 w 292"/>
                  <a:gd name="T61" fmla="*/ 43 h 423"/>
                  <a:gd name="T62" fmla="*/ 147 w 292"/>
                  <a:gd name="T63" fmla="*/ 91 h 423"/>
                  <a:gd name="T64" fmla="*/ 186 w 292"/>
                  <a:gd name="T65" fmla="*/ 128 h 423"/>
                  <a:gd name="T66" fmla="*/ 205 w 292"/>
                  <a:gd name="T67" fmla="*/ 83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92" h="423">
                    <a:moveTo>
                      <a:pt x="138" y="289"/>
                    </a:moveTo>
                    <a:cubicBezTo>
                      <a:pt x="150" y="272"/>
                      <a:pt x="163" y="254"/>
                      <a:pt x="175" y="237"/>
                    </a:cubicBezTo>
                    <a:cubicBezTo>
                      <a:pt x="188" y="219"/>
                      <a:pt x="201" y="200"/>
                      <a:pt x="215" y="182"/>
                    </a:cubicBezTo>
                    <a:cubicBezTo>
                      <a:pt x="220" y="175"/>
                      <a:pt x="227" y="168"/>
                      <a:pt x="235" y="165"/>
                    </a:cubicBezTo>
                    <a:cubicBezTo>
                      <a:pt x="251" y="158"/>
                      <a:pt x="262" y="167"/>
                      <a:pt x="258" y="183"/>
                    </a:cubicBezTo>
                    <a:cubicBezTo>
                      <a:pt x="250" y="209"/>
                      <a:pt x="239" y="234"/>
                      <a:pt x="229" y="259"/>
                    </a:cubicBezTo>
                    <a:cubicBezTo>
                      <a:pt x="226" y="266"/>
                      <a:pt x="222" y="274"/>
                      <a:pt x="219" y="281"/>
                    </a:cubicBezTo>
                    <a:cubicBezTo>
                      <a:pt x="220" y="283"/>
                      <a:pt x="222" y="284"/>
                      <a:pt x="224" y="286"/>
                    </a:cubicBezTo>
                    <a:cubicBezTo>
                      <a:pt x="238" y="276"/>
                      <a:pt x="251" y="266"/>
                      <a:pt x="265" y="258"/>
                    </a:cubicBezTo>
                    <a:cubicBezTo>
                      <a:pt x="271" y="255"/>
                      <a:pt x="280" y="257"/>
                      <a:pt x="288" y="256"/>
                    </a:cubicBezTo>
                    <a:cubicBezTo>
                      <a:pt x="287" y="264"/>
                      <a:pt x="287" y="274"/>
                      <a:pt x="283" y="281"/>
                    </a:cubicBezTo>
                    <a:cubicBezTo>
                      <a:pt x="279" y="288"/>
                      <a:pt x="270" y="291"/>
                      <a:pt x="263" y="297"/>
                    </a:cubicBezTo>
                    <a:cubicBezTo>
                      <a:pt x="248" y="310"/>
                      <a:pt x="247" y="319"/>
                      <a:pt x="263" y="332"/>
                    </a:cubicBezTo>
                    <a:cubicBezTo>
                      <a:pt x="282" y="349"/>
                      <a:pt x="289" y="370"/>
                      <a:pt x="291" y="394"/>
                    </a:cubicBezTo>
                    <a:cubicBezTo>
                      <a:pt x="292" y="407"/>
                      <a:pt x="289" y="415"/>
                      <a:pt x="273" y="416"/>
                    </a:cubicBezTo>
                    <a:cubicBezTo>
                      <a:pt x="251" y="417"/>
                      <a:pt x="229" y="420"/>
                      <a:pt x="202" y="423"/>
                    </a:cubicBezTo>
                    <a:cubicBezTo>
                      <a:pt x="211" y="417"/>
                      <a:pt x="216" y="413"/>
                      <a:pt x="221" y="410"/>
                    </a:cubicBezTo>
                    <a:cubicBezTo>
                      <a:pt x="227" y="406"/>
                      <a:pt x="233" y="404"/>
                      <a:pt x="238" y="399"/>
                    </a:cubicBezTo>
                    <a:cubicBezTo>
                      <a:pt x="267" y="374"/>
                      <a:pt x="266" y="355"/>
                      <a:pt x="232" y="332"/>
                    </a:cubicBezTo>
                    <a:cubicBezTo>
                      <a:pt x="223" y="346"/>
                      <a:pt x="212" y="361"/>
                      <a:pt x="205" y="376"/>
                    </a:cubicBezTo>
                    <a:cubicBezTo>
                      <a:pt x="189" y="414"/>
                      <a:pt x="181" y="418"/>
                      <a:pt x="136" y="404"/>
                    </a:cubicBezTo>
                    <a:cubicBezTo>
                      <a:pt x="142" y="395"/>
                      <a:pt x="146" y="386"/>
                      <a:pt x="152" y="378"/>
                    </a:cubicBezTo>
                    <a:cubicBezTo>
                      <a:pt x="169" y="355"/>
                      <a:pt x="186" y="334"/>
                      <a:pt x="203" y="311"/>
                    </a:cubicBezTo>
                    <a:cubicBezTo>
                      <a:pt x="203" y="311"/>
                      <a:pt x="204" y="310"/>
                      <a:pt x="204" y="310"/>
                    </a:cubicBezTo>
                    <a:cubicBezTo>
                      <a:pt x="210" y="277"/>
                      <a:pt x="216" y="244"/>
                      <a:pt x="222" y="211"/>
                    </a:cubicBezTo>
                    <a:cubicBezTo>
                      <a:pt x="221" y="210"/>
                      <a:pt x="219" y="209"/>
                      <a:pt x="217" y="208"/>
                    </a:cubicBezTo>
                    <a:cubicBezTo>
                      <a:pt x="210" y="216"/>
                      <a:pt x="200" y="223"/>
                      <a:pt x="194" y="232"/>
                    </a:cubicBezTo>
                    <a:cubicBezTo>
                      <a:pt x="175" y="263"/>
                      <a:pt x="157" y="294"/>
                      <a:pt x="139" y="326"/>
                    </a:cubicBezTo>
                    <a:cubicBezTo>
                      <a:pt x="135" y="334"/>
                      <a:pt x="136" y="344"/>
                      <a:pt x="132" y="353"/>
                    </a:cubicBezTo>
                    <a:cubicBezTo>
                      <a:pt x="129" y="361"/>
                      <a:pt x="124" y="374"/>
                      <a:pt x="119" y="374"/>
                    </a:cubicBezTo>
                    <a:cubicBezTo>
                      <a:pt x="105" y="375"/>
                      <a:pt x="91" y="371"/>
                      <a:pt x="77" y="369"/>
                    </a:cubicBezTo>
                    <a:cubicBezTo>
                      <a:pt x="79" y="359"/>
                      <a:pt x="79" y="347"/>
                      <a:pt x="83" y="339"/>
                    </a:cubicBezTo>
                    <a:cubicBezTo>
                      <a:pt x="109" y="293"/>
                      <a:pt x="135" y="248"/>
                      <a:pt x="163" y="203"/>
                    </a:cubicBezTo>
                    <a:cubicBezTo>
                      <a:pt x="172" y="188"/>
                      <a:pt x="167" y="179"/>
                      <a:pt x="155" y="171"/>
                    </a:cubicBezTo>
                    <a:cubicBezTo>
                      <a:pt x="149" y="167"/>
                      <a:pt x="146" y="160"/>
                      <a:pt x="141" y="157"/>
                    </a:cubicBezTo>
                    <a:cubicBezTo>
                      <a:pt x="138" y="155"/>
                      <a:pt x="129" y="156"/>
                      <a:pt x="128" y="158"/>
                    </a:cubicBezTo>
                    <a:cubicBezTo>
                      <a:pt x="125" y="170"/>
                      <a:pt x="123" y="182"/>
                      <a:pt x="121" y="195"/>
                    </a:cubicBezTo>
                    <a:cubicBezTo>
                      <a:pt x="120" y="199"/>
                      <a:pt x="121" y="204"/>
                      <a:pt x="117" y="206"/>
                    </a:cubicBezTo>
                    <a:cubicBezTo>
                      <a:pt x="111" y="213"/>
                      <a:pt x="101" y="218"/>
                      <a:pt x="99" y="226"/>
                    </a:cubicBezTo>
                    <a:cubicBezTo>
                      <a:pt x="96" y="236"/>
                      <a:pt x="100" y="247"/>
                      <a:pt x="101" y="263"/>
                    </a:cubicBezTo>
                    <a:cubicBezTo>
                      <a:pt x="90" y="258"/>
                      <a:pt x="81" y="256"/>
                      <a:pt x="75" y="251"/>
                    </a:cubicBezTo>
                    <a:cubicBezTo>
                      <a:pt x="58" y="236"/>
                      <a:pt x="42" y="221"/>
                      <a:pt x="23" y="203"/>
                    </a:cubicBezTo>
                    <a:cubicBezTo>
                      <a:pt x="35" y="189"/>
                      <a:pt x="54" y="199"/>
                      <a:pt x="71" y="198"/>
                    </a:cubicBezTo>
                    <a:cubicBezTo>
                      <a:pt x="75" y="176"/>
                      <a:pt x="67" y="167"/>
                      <a:pt x="0" y="116"/>
                    </a:cubicBezTo>
                    <a:cubicBezTo>
                      <a:pt x="22" y="116"/>
                      <a:pt x="41" y="114"/>
                      <a:pt x="60" y="117"/>
                    </a:cubicBezTo>
                    <a:cubicBezTo>
                      <a:pt x="98" y="123"/>
                      <a:pt x="112" y="108"/>
                      <a:pt x="103" y="70"/>
                    </a:cubicBezTo>
                    <a:cubicBezTo>
                      <a:pt x="99" y="52"/>
                      <a:pt x="98" y="33"/>
                      <a:pt x="95" y="12"/>
                    </a:cubicBezTo>
                    <a:cubicBezTo>
                      <a:pt x="97" y="11"/>
                      <a:pt x="103" y="8"/>
                      <a:pt x="109" y="6"/>
                    </a:cubicBezTo>
                    <a:cubicBezTo>
                      <a:pt x="139" y="0"/>
                      <a:pt x="151" y="11"/>
                      <a:pt x="145" y="41"/>
                    </a:cubicBezTo>
                    <a:cubicBezTo>
                      <a:pt x="143" y="50"/>
                      <a:pt x="141" y="60"/>
                      <a:pt x="144" y="72"/>
                    </a:cubicBezTo>
                    <a:cubicBezTo>
                      <a:pt x="149" y="65"/>
                      <a:pt x="154" y="58"/>
                      <a:pt x="157" y="51"/>
                    </a:cubicBezTo>
                    <a:cubicBezTo>
                      <a:pt x="163" y="40"/>
                      <a:pt x="165" y="27"/>
                      <a:pt x="173" y="19"/>
                    </a:cubicBezTo>
                    <a:cubicBezTo>
                      <a:pt x="179" y="11"/>
                      <a:pt x="192" y="1"/>
                      <a:pt x="200" y="2"/>
                    </a:cubicBezTo>
                    <a:cubicBezTo>
                      <a:pt x="208" y="5"/>
                      <a:pt x="219" y="19"/>
                      <a:pt x="219" y="28"/>
                    </a:cubicBezTo>
                    <a:cubicBezTo>
                      <a:pt x="222" y="65"/>
                      <a:pt x="221" y="101"/>
                      <a:pt x="220" y="138"/>
                    </a:cubicBezTo>
                    <a:cubicBezTo>
                      <a:pt x="219" y="147"/>
                      <a:pt x="214" y="159"/>
                      <a:pt x="207" y="164"/>
                    </a:cubicBezTo>
                    <a:cubicBezTo>
                      <a:pt x="187" y="175"/>
                      <a:pt x="178" y="194"/>
                      <a:pt x="168" y="213"/>
                    </a:cubicBezTo>
                    <a:cubicBezTo>
                      <a:pt x="158" y="234"/>
                      <a:pt x="146" y="255"/>
                      <a:pt x="136" y="276"/>
                    </a:cubicBezTo>
                    <a:cubicBezTo>
                      <a:pt x="134" y="279"/>
                      <a:pt x="134" y="283"/>
                      <a:pt x="134" y="287"/>
                    </a:cubicBezTo>
                    <a:cubicBezTo>
                      <a:pt x="135" y="288"/>
                      <a:pt x="137" y="288"/>
                      <a:pt x="138" y="289"/>
                    </a:cubicBezTo>
                    <a:close/>
                    <a:moveTo>
                      <a:pt x="205" y="83"/>
                    </a:moveTo>
                    <a:cubicBezTo>
                      <a:pt x="204" y="71"/>
                      <a:pt x="204" y="57"/>
                      <a:pt x="202" y="43"/>
                    </a:cubicBezTo>
                    <a:cubicBezTo>
                      <a:pt x="200" y="33"/>
                      <a:pt x="192" y="27"/>
                      <a:pt x="185" y="35"/>
                    </a:cubicBezTo>
                    <a:cubicBezTo>
                      <a:pt x="171" y="53"/>
                      <a:pt x="158" y="71"/>
                      <a:pt x="147" y="91"/>
                    </a:cubicBezTo>
                    <a:cubicBezTo>
                      <a:pt x="145" y="95"/>
                      <a:pt x="149" y="107"/>
                      <a:pt x="154" y="110"/>
                    </a:cubicBezTo>
                    <a:cubicBezTo>
                      <a:pt x="163" y="118"/>
                      <a:pt x="175" y="121"/>
                      <a:pt x="186" y="128"/>
                    </a:cubicBezTo>
                    <a:cubicBezTo>
                      <a:pt x="198" y="135"/>
                      <a:pt x="204" y="129"/>
                      <a:pt x="205" y="118"/>
                    </a:cubicBezTo>
                    <a:cubicBezTo>
                      <a:pt x="206" y="107"/>
                      <a:pt x="205" y="97"/>
                      <a:pt x="205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5" name="Freeform 196">
                <a:extLst>
                  <a:ext uri="{FF2B5EF4-FFF2-40B4-BE49-F238E27FC236}">
                    <a16:creationId xmlns:a16="http://schemas.microsoft.com/office/drawing/2014/main" id="{6E77AE4E-DA0B-3DF0-5FEA-ECE6E2AE86D2}"/>
                  </a:ext>
                </a:extLst>
              </p:cNvPr>
              <p:cNvSpPr/>
              <p:nvPr/>
            </p:nvSpPr>
            <p:spPr bwMode="auto">
              <a:xfrm>
                <a:off x="-8111722" y="10271521"/>
                <a:ext cx="1470025" cy="1158875"/>
              </a:xfrm>
              <a:custGeom>
                <a:avLst/>
                <a:gdLst>
                  <a:gd name="T0" fmla="*/ 316 w 466"/>
                  <a:gd name="T1" fmla="*/ 79 h 367"/>
                  <a:gd name="T2" fmla="*/ 329 w 466"/>
                  <a:gd name="T3" fmla="*/ 108 h 367"/>
                  <a:gd name="T4" fmla="*/ 371 w 466"/>
                  <a:gd name="T5" fmla="*/ 137 h 367"/>
                  <a:gd name="T6" fmla="*/ 351 w 466"/>
                  <a:gd name="T7" fmla="*/ 142 h 367"/>
                  <a:gd name="T8" fmla="*/ 309 w 466"/>
                  <a:gd name="T9" fmla="*/ 139 h 367"/>
                  <a:gd name="T10" fmla="*/ 271 w 466"/>
                  <a:gd name="T11" fmla="*/ 164 h 367"/>
                  <a:gd name="T12" fmla="*/ 258 w 466"/>
                  <a:gd name="T13" fmla="*/ 306 h 367"/>
                  <a:gd name="T14" fmla="*/ 286 w 466"/>
                  <a:gd name="T15" fmla="*/ 341 h 367"/>
                  <a:gd name="T16" fmla="*/ 314 w 466"/>
                  <a:gd name="T17" fmla="*/ 362 h 367"/>
                  <a:gd name="T18" fmla="*/ 313 w 466"/>
                  <a:gd name="T19" fmla="*/ 367 h 367"/>
                  <a:gd name="T20" fmla="*/ 296 w 466"/>
                  <a:gd name="T21" fmla="*/ 366 h 367"/>
                  <a:gd name="T22" fmla="*/ 225 w 466"/>
                  <a:gd name="T23" fmla="*/ 347 h 367"/>
                  <a:gd name="T24" fmla="*/ 200 w 466"/>
                  <a:gd name="T25" fmla="*/ 318 h 367"/>
                  <a:gd name="T26" fmla="*/ 234 w 466"/>
                  <a:gd name="T27" fmla="*/ 191 h 367"/>
                  <a:gd name="T28" fmla="*/ 253 w 466"/>
                  <a:gd name="T29" fmla="*/ 143 h 367"/>
                  <a:gd name="T30" fmla="*/ 230 w 466"/>
                  <a:gd name="T31" fmla="*/ 159 h 367"/>
                  <a:gd name="T32" fmla="*/ 156 w 466"/>
                  <a:gd name="T33" fmla="*/ 219 h 367"/>
                  <a:gd name="T34" fmla="*/ 53 w 466"/>
                  <a:gd name="T35" fmla="*/ 243 h 367"/>
                  <a:gd name="T36" fmla="*/ 0 w 466"/>
                  <a:gd name="T37" fmla="*/ 185 h 367"/>
                  <a:gd name="T38" fmla="*/ 28 w 466"/>
                  <a:gd name="T39" fmla="*/ 201 h 367"/>
                  <a:gd name="T40" fmla="*/ 114 w 466"/>
                  <a:gd name="T41" fmla="*/ 207 h 367"/>
                  <a:gd name="T42" fmla="*/ 178 w 466"/>
                  <a:gd name="T43" fmla="*/ 167 h 367"/>
                  <a:gd name="T44" fmla="*/ 195 w 466"/>
                  <a:gd name="T45" fmla="*/ 146 h 367"/>
                  <a:gd name="T46" fmla="*/ 138 w 466"/>
                  <a:gd name="T47" fmla="*/ 157 h 367"/>
                  <a:gd name="T48" fmla="*/ 94 w 466"/>
                  <a:gd name="T49" fmla="*/ 140 h 367"/>
                  <a:gd name="T50" fmla="*/ 106 w 466"/>
                  <a:gd name="T51" fmla="*/ 73 h 367"/>
                  <a:gd name="T52" fmla="*/ 147 w 466"/>
                  <a:gd name="T53" fmla="*/ 101 h 367"/>
                  <a:gd name="T54" fmla="*/ 217 w 466"/>
                  <a:gd name="T55" fmla="*/ 108 h 367"/>
                  <a:gd name="T56" fmla="*/ 242 w 466"/>
                  <a:gd name="T57" fmla="*/ 96 h 367"/>
                  <a:gd name="T58" fmla="*/ 284 w 466"/>
                  <a:gd name="T59" fmla="*/ 51 h 367"/>
                  <a:gd name="T60" fmla="*/ 306 w 466"/>
                  <a:gd name="T61" fmla="*/ 39 h 367"/>
                  <a:gd name="T62" fmla="*/ 306 w 466"/>
                  <a:gd name="T63" fmla="*/ 1 h 367"/>
                  <a:gd name="T64" fmla="*/ 323 w 466"/>
                  <a:gd name="T65" fmla="*/ 2 h 367"/>
                  <a:gd name="T66" fmla="*/ 417 w 466"/>
                  <a:gd name="T67" fmla="*/ 32 h 367"/>
                  <a:gd name="T68" fmla="*/ 457 w 466"/>
                  <a:gd name="T69" fmla="*/ 54 h 367"/>
                  <a:gd name="T70" fmla="*/ 457 w 466"/>
                  <a:gd name="T71" fmla="*/ 73 h 367"/>
                  <a:gd name="T72" fmla="*/ 442 w 466"/>
                  <a:gd name="T73" fmla="*/ 79 h 367"/>
                  <a:gd name="T74" fmla="*/ 316 w 466"/>
                  <a:gd name="T75" fmla="*/ 79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66" h="367">
                    <a:moveTo>
                      <a:pt x="316" y="79"/>
                    </a:moveTo>
                    <a:cubicBezTo>
                      <a:pt x="309" y="91"/>
                      <a:pt x="309" y="101"/>
                      <a:pt x="329" y="108"/>
                    </a:cubicBezTo>
                    <a:cubicBezTo>
                      <a:pt x="343" y="113"/>
                      <a:pt x="355" y="126"/>
                      <a:pt x="371" y="137"/>
                    </a:cubicBezTo>
                    <a:cubicBezTo>
                      <a:pt x="363" y="139"/>
                      <a:pt x="357" y="142"/>
                      <a:pt x="351" y="142"/>
                    </a:cubicBezTo>
                    <a:cubicBezTo>
                      <a:pt x="337" y="141"/>
                      <a:pt x="323" y="141"/>
                      <a:pt x="309" y="139"/>
                    </a:cubicBezTo>
                    <a:cubicBezTo>
                      <a:pt x="280" y="135"/>
                      <a:pt x="282" y="135"/>
                      <a:pt x="271" y="164"/>
                    </a:cubicBezTo>
                    <a:cubicBezTo>
                      <a:pt x="255" y="210"/>
                      <a:pt x="261" y="258"/>
                      <a:pt x="258" y="306"/>
                    </a:cubicBezTo>
                    <a:cubicBezTo>
                      <a:pt x="257" y="317"/>
                      <a:pt x="275" y="330"/>
                      <a:pt x="286" y="341"/>
                    </a:cubicBezTo>
                    <a:cubicBezTo>
                      <a:pt x="294" y="349"/>
                      <a:pt x="304" y="355"/>
                      <a:pt x="314" y="362"/>
                    </a:cubicBezTo>
                    <a:cubicBezTo>
                      <a:pt x="314" y="363"/>
                      <a:pt x="313" y="365"/>
                      <a:pt x="313" y="367"/>
                    </a:cubicBezTo>
                    <a:cubicBezTo>
                      <a:pt x="307" y="367"/>
                      <a:pt x="301" y="367"/>
                      <a:pt x="296" y="366"/>
                    </a:cubicBezTo>
                    <a:cubicBezTo>
                      <a:pt x="272" y="360"/>
                      <a:pt x="249" y="353"/>
                      <a:pt x="225" y="347"/>
                    </a:cubicBezTo>
                    <a:cubicBezTo>
                      <a:pt x="210" y="343"/>
                      <a:pt x="202" y="335"/>
                      <a:pt x="200" y="318"/>
                    </a:cubicBezTo>
                    <a:cubicBezTo>
                      <a:pt x="196" y="271"/>
                      <a:pt x="215" y="231"/>
                      <a:pt x="234" y="191"/>
                    </a:cubicBezTo>
                    <a:cubicBezTo>
                      <a:pt x="241" y="176"/>
                      <a:pt x="249" y="161"/>
                      <a:pt x="253" y="143"/>
                    </a:cubicBezTo>
                    <a:cubicBezTo>
                      <a:pt x="245" y="148"/>
                      <a:pt x="237" y="153"/>
                      <a:pt x="230" y="159"/>
                    </a:cubicBezTo>
                    <a:cubicBezTo>
                      <a:pt x="205" y="179"/>
                      <a:pt x="182" y="200"/>
                      <a:pt x="156" y="219"/>
                    </a:cubicBezTo>
                    <a:cubicBezTo>
                      <a:pt x="125" y="241"/>
                      <a:pt x="89" y="244"/>
                      <a:pt x="53" y="243"/>
                    </a:cubicBezTo>
                    <a:cubicBezTo>
                      <a:pt x="28" y="242"/>
                      <a:pt x="4" y="215"/>
                      <a:pt x="0" y="185"/>
                    </a:cubicBezTo>
                    <a:cubicBezTo>
                      <a:pt x="10" y="191"/>
                      <a:pt x="19" y="195"/>
                      <a:pt x="28" y="201"/>
                    </a:cubicBezTo>
                    <a:cubicBezTo>
                      <a:pt x="55" y="219"/>
                      <a:pt x="84" y="225"/>
                      <a:pt x="114" y="207"/>
                    </a:cubicBezTo>
                    <a:cubicBezTo>
                      <a:pt x="136" y="195"/>
                      <a:pt x="157" y="181"/>
                      <a:pt x="178" y="167"/>
                    </a:cubicBezTo>
                    <a:cubicBezTo>
                      <a:pt x="184" y="163"/>
                      <a:pt x="187" y="155"/>
                      <a:pt x="195" y="146"/>
                    </a:cubicBezTo>
                    <a:cubicBezTo>
                      <a:pt x="173" y="150"/>
                      <a:pt x="156" y="155"/>
                      <a:pt x="138" y="157"/>
                    </a:cubicBezTo>
                    <a:cubicBezTo>
                      <a:pt x="121" y="158"/>
                      <a:pt x="103" y="160"/>
                      <a:pt x="94" y="140"/>
                    </a:cubicBezTo>
                    <a:cubicBezTo>
                      <a:pt x="83" y="117"/>
                      <a:pt x="88" y="91"/>
                      <a:pt x="106" y="73"/>
                    </a:cubicBezTo>
                    <a:cubicBezTo>
                      <a:pt x="114" y="91"/>
                      <a:pt x="128" y="99"/>
                      <a:pt x="147" y="101"/>
                    </a:cubicBezTo>
                    <a:cubicBezTo>
                      <a:pt x="171" y="103"/>
                      <a:pt x="194" y="107"/>
                      <a:pt x="217" y="108"/>
                    </a:cubicBezTo>
                    <a:cubicBezTo>
                      <a:pt x="225" y="108"/>
                      <a:pt x="236" y="102"/>
                      <a:pt x="242" y="96"/>
                    </a:cubicBezTo>
                    <a:cubicBezTo>
                      <a:pt x="257" y="82"/>
                      <a:pt x="270" y="65"/>
                      <a:pt x="284" y="51"/>
                    </a:cubicBezTo>
                    <a:cubicBezTo>
                      <a:pt x="289" y="46"/>
                      <a:pt x="297" y="43"/>
                      <a:pt x="306" y="39"/>
                    </a:cubicBezTo>
                    <a:cubicBezTo>
                      <a:pt x="306" y="30"/>
                      <a:pt x="306" y="17"/>
                      <a:pt x="306" y="1"/>
                    </a:cubicBezTo>
                    <a:cubicBezTo>
                      <a:pt x="312" y="1"/>
                      <a:pt x="318" y="0"/>
                      <a:pt x="323" y="2"/>
                    </a:cubicBezTo>
                    <a:cubicBezTo>
                      <a:pt x="354" y="11"/>
                      <a:pt x="386" y="21"/>
                      <a:pt x="417" y="32"/>
                    </a:cubicBezTo>
                    <a:cubicBezTo>
                      <a:pt x="431" y="37"/>
                      <a:pt x="444" y="46"/>
                      <a:pt x="457" y="54"/>
                    </a:cubicBezTo>
                    <a:cubicBezTo>
                      <a:pt x="466" y="59"/>
                      <a:pt x="465" y="67"/>
                      <a:pt x="457" y="73"/>
                    </a:cubicBezTo>
                    <a:cubicBezTo>
                      <a:pt x="452" y="75"/>
                      <a:pt x="447" y="79"/>
                      <a:pt x="442" y="79"/>
                    </a:cubicBezTo>
                    <a:cubicBezTo>
                      <a:pt x="401" y="79"/>
                      <a:pt x="360" y="79"/>
                      <a:pt x="316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6" name="Freeform 197">
                <a:extLst>
                  <a:ext uri="{FF2B5EF4-FFF2-40B4-BE49-F238E27FC236}">
                    <a16:creationId xmlns:a16="http://schemas.microsoft.com/office/drawing/2014/main" id="{0C6F856C-0C22-1520-6EF2-4FFC28E32BCE}"/>
                  </a:ext>
                </a:extLst>
              </p:cNvPr>
              <p:cNvSpPr/>
              <p:nvPr/>
            </p:nvSpPr>
            <p:spPr bwMode="auto">
              <a:xfrm>
                <a:off x="-6370235" y="10909696"/>
                <a:ext cx="976313" cy="1274763"/>
              </a:xfrm>
              <a:custGeom>
                <a:avLst/>
                <a:gdLst>
                  <a:gd name="T0" fmla="*/ 69 w 309"/>
                  <a:gd name="T1" fmla="*/ 94 h 404"/>
                  <a:gd name="T2" fmla="*/ 85 w 309"/>
                  <a:gd name="T3" fmla="*/ 116 h 404"/>
                  <a:gd name="T4" fmla="*/ 114 w 309"/>
                  <a:gd name="T5" fmla="*/ 143 h 404"/>
                  <a:gd name="T6" fmla="*/ 150 w 309"/>
                  <a:gd name="T7" fmla="*/ 149 h 404"/>
                  <a:gd name="T8" fmla="*/ 163 w 309"/>
                  <a:gd name="T9" fmla="*/ 129 h 404"/>
                  <a:gd name="T10" fmla="*/ 167 w 309"/>
                  <a:gd name="T11" fmla="*/ 88 h 404"/>
                  <a:gd name="T12" fmla="*/ 198 w 309"/>
                  <a:gd name="T13" fmla="*/ 25 h 404"/>
                  <a:gd name="T14" fmla="*/ 217 w 309"/>
                  <a:gd name="T15" fmla="*/ 2 h 404"/>
                  <a:gd name="T16" fmla="*/ 237 w 309"/>
                  <a:gd name="T17" fmla="*/ 17 h 404"/>
                  <a:gd name="T18" fmla="*/ 261 w 309"/>
                  <a:gd name="T19" fmla="*/ 64 h 404"/>
                  <a:gd name="T20" fmla="*/ 292 w 309"/>
                  <a:gd name="T21" fmla="*/ 60 h 404"/>
                  <a:gd name="T22" fmla="*/ 304 w 309"/>
                  <a:gd name="T23" fmla="*/ 67 h 404"/>
                  <a:gd name="T24" fmla="*/ 302 w 309"/>
                  <a:gd name="T25" fmla="*/ 81 h 404"/>
                  <a:gd name="T26" fmla="*/ 228 w 309"/>
                  <a:gd name="T27" fmla="*/ 126 h 404"/>
                  <a:gd name="T28" fmla="*/ 208 w 309"/>
                  <a:gd name="T29" fmla="*/ 134 h 404"/>
                  <a:gd name="T30" fmla="*/ 211 w 309"/>
                  <a:gd name="T31" fmla="*/ 140 h 404"/>
                  <a:gd name="T32" fmla="*/ 285 w 309"/>
                  <a:gd name="T33" fmla="*/ 131 h 404"/>
                  <a:gd name="T34" fmla="*/ 298 w 309"/>
                  <a:gd name="T35" fmla="*/ 130 h 404"/>
                  <a:gd name="T36" fmla="*/ 309 w 309"/>
                  <a:gd name="T37" fmla="*/ 136 h 404"/>
                  <a:gd name="T38" fmla="*/ 298 w 309"/>
                  <a:gd name="T39" fmla="*/ 145 h 404"/>
                  <a:gd name="T40" fmla="*/ 220 w 309"/>
                  <a:gd name="T41" fmla="*/ 157 h 404"/>
                  <a:gd name="T42" fmla="*/ 185 w 309"/>
                  <a:gd name="T43" fmla="*/ 196 h 404"/>
                  <a:gd name="T44" fmla="*/ 202 w 309"/>
                  <a:gd name="T45" fmla="*/ 198 h 404"/>
                  <a:gd name="T46" fmla="*/ 223 w 309"/>
                  <a:gd name="T47" fmla="*/ 200 h 404"/>
                  <a:gd name="T48" fmla="*/ 208 w 309"/>
                  <a:gd name="T49" fmla="*/ 214 h 404"/>
                  <a:gd name="T50" fmla="*/ 193 w 309"/>
                  <a:gd name="T51" fmla="*/ 218 h 404"/>
                  <a:gd name="T52" fmla="*/ 176 w 309"/>
                  <a:gd name="T53" fmla="*/ 227 h 404"/>
                  <a:gd name="T54" fmla="*/ 185 w 309"/>
                  <a:gd name="T55" fmla="*/ 249 h 404"/>
                  <a:gd name="T56" fmla="*/ 173 w 309"/>
                  <a:gd name="T57" fmla="*/ 258 h 404"/>
                  <a:gd name="T58" fmla="*/ 168 w 309"/>
                  <a:gd name="T59" fmla="*/ 272 h 404"/>
                  <a:gd name="T60" fmla="*/ 179 w 309"/>
                  <a:gd name="T61" fmla="*/ 278 h 404"/>
                  <a:gd name="T62" fmla="*/ 220 w 309"/>
                  <a:gd name="T63" fmla="*/ 273 h 404"/>
                  <a:gd name="T64" fmla="*/ 228 w 309"/>
                  <a:gd name="T65" fmla="*/ 258 h 404"/>
                  <a:gd name="T66" fmla="*/ 220 w 309"/>
                  <a:gd name="T67" fmla="*/ 233 h 404"/>
                  <a:gd name="T68" fmla="*/ 277 w 309"/>
                  <a:gd name="T69" fmla="*/ 263 h 404"/>
                  <a:gd name="T70" fmla="*/ 278 w 309"/>
                  <a:gd name="T71" fmla="*/ 280 h 404"/>
                  <a:gd name="T72" fmla="*/ 249 w 309"/>
                  <a:gd name="T73" fmla="*/ 293 h 404"/>
                  <a:gd name="T74" fmla="*/ 174 w 309"/>
                  <a:gd name="T75" fmla="*/ 304 h 404"/>
                  <a:gd name="T76" fmla="*/ 157 w 309"/>
                  <a:gd name="T77" fmla="*/ 330 h 404"/>
                  <a:gd name="T78" fmla="*/ 126 w 309"/>
                  <a:gd name="T79" fmla="*/ 392 h 404"/>
                  <a:gd name="T80" fmla="*/ 98 w 309"/>
                  <a:gd name="T81" fmla="*/ 385 h 404"/>
                  <a:gd name="T82" fmla="*/ 104 w 309"/>
                  <a:gd name="T83" fmla="*/ 333 h 404"/>
                  <a:gd name="T84" fmla="*/ 108 w 309"/>
                  <a:gd name="T85" fmla="*/ 319 h 404"/>
                  <a:gd name="T86" fmla="*/ 97 w 309"/>
                  <a:gd name="T87" fmla="*/ 315 h 404"/>
                  <a:gd name="T88" fmla="*/ 56 w 309"/>
                  <a:gd name="T89" fmla="*/ 291 h 404"/>
                  <a:gd name="T90" fmla="*/ 78 w 309"/>
                  <a:gd name="T91" fmla="*/ 288 h 404"/>
                  <a:gd name="T92" fmla="*/ 100 w 309"/>
                  <a:gd name="T93" fmla="*/ 288 h 404"/>
                  <a:gd name="T94" fmla="*/ 123 w 309"/>
                  <a:gd name="T95" fmla="*/ 245 h 404"/>
                  <a:gd name="T96" fmla="*/ 134 w 309"/>
                  <a:gd name="T97" fmla="*/ 211 h 404"/>
                  <a:gd name="T98" fmla="*/ 145 w 309"/>
                  <a:gd name="T99" fmla="*/ 181 h 404"/>
                  <a:gd name="T100" fmla="*/ 109 w 309"/>
                  <a:gd name="T101" fmla="*/ 161 h 404"/>
                  <a:gd name="T102" fmla="*/ 81 w 309"/>
                  <a:gd name="T103" fmla="*/ 175 h 404"/>
                  <a:gd name="T104" fmla="*/ 64 w 309"/>
                  <a:gd name="T105" fmla="*/ 232 h 404"/>
                  <a:gd name="T106" fmla="*/ 21 w 309"/>
                  <a:gd name="T107" fmla="*/ 315 h 404"/>
                  <a:gd name="T108" fmla="*/ 8 w 309"/>
                  <a:gd name="T109" fmla="*/ 320 h 404"/>
                  <a:gd name="T110" fmla="*/ 1 w 309"/>
                  <a:gd name="T111" fmla="*/ 308 h 404"/>
                  <a:gd name="T112" fmla="*/ 13 w 309"/>
                  <a:gd name="T113" fmla="*/ 265 h 404"/>
                  <a:gd name="T114" fmla="*/ 58 w 309"/>
                  <a:gd name="T115" fmla="*/ 164 h 404"/>
                  <a:gd name="T116" fmla="*/ 55 w 309"/>
                  <a:gd name="T117" fmla="*/ 135 h 404"/>
                  <a:gd name="T118" fmla="*/ 69 w 309"/>
                  <a:gd name="T119" fmla="*/ 94 h 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09" h="404">
                    <a:moveTo>
                      <a:pt x="69" y="94"/>
                    </a:moveTo>
                    <a:cubicBezTo>
                      <a:pt x="75" y="103"/>
                      <a:pt x="80" y="110"/>
                      <a:pt x="85" y="116"/>
                    </a:cubicBezTo>
                    <a:cubicBezTo>
                      <a:pt x="94" y="126"/>
                      <a:pt x="103" y="137"/>
                      <a:pt x="114" y="143"/>
                    </a:cubicBezTo>
                    <a:cubicBezTo>
                      <a:pt x="125" y="148"/>
                      <a:pt x="138" y="151"/>
                      <a:pt x="150" y="149"/>
                    </a:cubicBezTo>
                    <a:cubicBezTo>
                      <a:pt x="155" y="149"/>
                      <a:pt x="161" y="137"/>
                      <a:pt x="163" y="129"/>
                    </a:cubicBezTo>
                    <a:cubicBezTo>
                      <a:pt x="166" y="118"/>
                      <a:pt x="166" y="106"/>
                      <a:pt x="167" y="88"/>
                    </a:cubicBezTo>
                    <a:cubicBezTo>
                      <a:pt x="186" y="77"/>
                      <a:pt x="186" y="48"/>
                      <a:pt x="198" y="25"/>
                    </a:cubicBezTo>
                    <a:cubicBezTo>
                      <a:pt x="203" y="16"/>
                      <a:pt x="209" y="6"/>
                      <a:pt x="217" y="2"/>
                    </a:cubicBezTo>
                    <a:cubicBezTo>
                      <a:pt x="220" y="0"/>
                      <a:pt x="233" y="10"/>
                      <a:pt x="237" y="17"/>
                    </a:cubicBezTo>
                    <a:cubicBezTo>
                      <a:pt x="246" y="31"/>
                      <a:pt x="252" y="47"/>
                      <a:pt x="261" y="64"/>
                    </a:cubicBezTo>
                    <a:cubicBezTo>
                      <a:pt x="268" y="63"/>
                      <a:pt x="280" y="61"/>
                      <a:pt x="292" y="60"/>
                    </a:cubicBezTo>
                    <a:cubicBezTo>
                      <a:pt x="296" y="60"/>
                      <a:pt x="303" y="64"/>
                      <a:pt x="304" y="67"/>
                    </a:cubicBezTo>
                    <a:cubicBezTo>
                      <a:pt x="306" y="71"/>
                      <a:pt x="305" y="79"/>
                      <a:pt x="302" y="81"/>
                    </a:cubicBezTo>
                    <a:cubicBezTo>
                      <a:pt x="279" y="100"/>
                      <a:pt x="259" y="122"/>
                      <a:pt x="228" y="126"/>
                    </a:cubicBezTo>
                    <a:cubicBezTo>
                      <a:pt x="221" y="127"/>
                      <a:pt x="215" y="131"/>
                      <a:pt x="208" y="134"/>
                    </a:cubicBezTo>
                    <a:cubicBezTo>
                      <a:pt x="209" y="136"/>
                      <a:pt x="210" y="138"/>
                      <a:pt x="211" y="140"/>
                    </a:cubicBezTo>
                    <a:cubicBezTo>
                      <a:pt x="235" y="137"/>
                      <a:pt x="260" y="134"/>
                      <a:pt x="285" y="131"/>
                    </a:cubicBezTo>
                    <a:cubicBezTo>
                      <a:pt x="289" y="130"/>
                      <a:pt x="294" y="129"/>
                      <a:pt x="298" y="130"/>
                    </a:cubicBezTo>
                    <a:cubicBezTo>
                      <a:pt x="302" y="131"/>
                      <a:pt x="306" y="134"/>
                      <a:pt x="309" y="136"/>
                    </a:cubicBezTo>
                    <a:cubicBezTo>
                      <a:pt x="306" y="139"/>
                      <a:pt x="302" y="144"/>
                      <a:pt x="298" y="145"/>
                    </a:cubicBezTo>
                    <a:cubicBezTo>
                      <a:pt x="272" y="149"/>
                      <a:pt x="246" y="153"/>
                      <a:pt x="220" y="157"/>
                    </a:cubicBezTo>
                    <a:cubicBezTo>
                      <a:pt x="195" y="162"/>
                      <a:pt x="184" y="174"/>
                      <a:pt x="185" y="196"/>
                    </a:cubicBezTo>
                    <a:cubicBezTo>
                      <a:pt x="191" y="197"/>
                      <a:pt x="196" y="198"/>
                      <a:pt x="202" y="198"/>
                    </a:cubicBezTo>
                    <a:cubicBezTo>
                      <a:pt x="208" y="197"/>
                      <a:pt x="214" y="196"/>
                      <a:pt x="223" y="200"/>
                    </a:cubicBezTo>
                    <a:cubicBezTo>
                      <a:pt x="218" y="205"/>
                      <a:pt x="214" y="211"/>
                      <a:pt x="208" y="214"/>
                    </a:cubicBezTo>
                    <a:cubicBezTo>
                      <a:pt x="204" y="217"/>
                      <a:pt x="197" y="216"/>
                      <a:pt x="193" y="218"/>
                    </a:cubicBezTo>
                    <a:cubicBezTo>
                      <a:pt x="186" y="220"/>
                      <a:pt x="177" y="223"/>
                      <a:pt x="176" y="227"/>
                    </a:cubicBezTo>
                    <a:cubicBezTo>
                      <a:pt x="174" y="233"/>
                      <a:pt x="181" y="240"/>
                      <a:pt x="185" y="249"/>
                    </a:cubicBezTo>
                    <a:cubicBezTo>
                      <a:pt x="183" y="251"/>
                      <a:pt x="177" y="254"/>
                      <a:pt x="173" y="258"/>
                    </a:cubicBezTo>
                    <a:cubicBezTo>
                      <a:pt x="170" y="262"/>
                      <a:pt x="168" y="267"/>
                      <a:pt x="168" y="272"/>
                    </a:cubicBezTo>
                    <a:cubicBezTo>
                      <a:pt x="169" y="274"/>
                      <a:pt x="175" y="278"/>
                      <a:pt x="179" y="278"/>
                    </a:cubicBezTo>
                    <a:cubicBezTo>
                      <a:pt x="193" y="277"/>
                      <a:pt x="207" y="276"/>
                      <a:pt x="220" y="273"/>
                    </a:cubicBezTo>
                    <a:cubicBezTo>
                      <a:pt x="224" y="272"/>
                      <a:pt x="228" y="263"/>
                      <a:pt x="228" y="258"/>
                    </a:cubicBezTo>
                    <a:cubicBezTo>
                      <a:pt x="227" y="249"/>
                      <a:pt x="223" y="241"/>
                      <a:pt x="220" y="233"/>
                    </a:cubicBezTo>
                    <a:cubicBezTo>
                      <a:pt x="239" y="243"/>
                      <a:pt x="259" y="252"/>
                      <a:pt x="277" y="263"/>
                    </a:cubicBezTo>
                    <a:cubicBezTo>
                      <a:pt x="280" y="265"/>
                      <a:pt x="281" y="278"/>
                      <a:pt x="278" y="280"/>
                    </a:cubicBezTo>
                    <a:cubicBezTo>
                      <a:pt x="269" y="286"/>
                      <a:pt x="259" y="291"/>
                      <a:pt x="249" y="293"/>
                    </a:cubicBezTo>
                    <a:cubicBezTo>
                      <a:pt x="224" y="298"/>
                      <a:pt x="199" y="301"/>
                      <a:pt x="174" y="304"/>
                    </a:cubicBezTo>
                    <a:cubicBezTo>
                      <a:pt x="157" y="306"/>
                      <a:pt x="158" y="319"/>
                      <a:pt x="157" y="330"/>
                    </a:cubicBezTo>
                    <a:cubicBezTo>
                      <a:pt x="155" y="356"/>
                      <a:pt x="146" y="376"/>
                      <a:pt x="126" y="392"/>
                    </a:cubicBezTo>
                    <a:cubicBezTo>
                      <a:pt x="112" y="404"/>
                      <a:pt x="104" y="402"/>
                      <a:pt x="98" y="385"/>
                    </a:cubicBezTo>
                    <a:cubicBezTo>
                      <a:pt x="91" y="367"/>
                      <a:pt x="88" y="349"/>
                      <a:pt x="104" y="333"/>
                    </a:cubicBezTo>
                    <a:cubicBezTo>
                      <a:pt x="107" y="330"/>
                      <a:pt x="108" y="324"/>
                      <a:pt x="108" y="319"/>
                    </a:cubicBezTo>
                    <a:cubicBezTo>
                      <a:pt x="108" y="318"/>
                      <a:pt x="100" y="314"/>
                      <a:pt x="97" y="315"/>
                    </a:cubicBezTo>
                    <a:cubicBezTo>
                      <a:pt x="73" y="328"/>
                      <a:pt x="70" y="306"/>
                      <a:pt x="56" y="291"/>
                    </a:cubicBezTo>
                    <a:cubicBezTo>
                      <a:pt x="67" y="290"/>
                      <a:pt x="72" y="288"/>
                      <a:pt x="78" y="288"/>
                    </a:cubicBezTo>
                    <a:cubicBezTo>
                      <a:pt x="85" y="288"/>
                      <a:pt x="93" y="289"/>
                      <a:pt x="100" y="288"/>
                    </a:cubicBezTo>
                    <a:cubicBezTo>
                      <a:pt x="126" y="283"/>
                      <a:pt x="133" y="270"/>
                      <a:pt x="123" y="245"/>
                    </a:cubicBezTo>
                    <a:cubicBezTo>
                      <a:pt x="144" y="227"/>
                      <a:pt x="144" y="227"/>
                      <a:pt x="134" y="211"/>
                    </a:cubicBezTo>
                    <a:cubicBezTo>
                      <a:pt x="138" y="199"/>
                      <a:pt x="147" y="184"/>
                      <a:pt x="145" y="181"/>
                    </a:cubicBezTo>
                    <a:cubicBezTo>
                      <a:pt x="135" y="172"/>
                      <a:pt x="122" y="166"/>
                      <a:pt x="109" y="161"/>
                    </a:cubicBezTo>
                    <a:cubicBezTo>
                      <a:pt x="97" y="157"/>
                      <a:pt x="86" y="162"/>
                      <a:pt x="81" y="175"/>
                    </a:cubicBezTo>
                    <a:cubicBezTo>
                      <a:pt x="75" y="194"/>
                      <a:pt x="72" y="214"/>
                      <a:pt x="64" y="232"/>
                    </a:cubicBezTo>
                    <a:cubicBezTo>
                      <a:pt x="51" y="260"/>
                      <a:pt x="36" y="287"/>
                      <a:pt x="21" y="315"/>
                    </a:cubicBezTo>
                    <a:cubicBezTo>
                      <a:pt x="20" y="318"/>
                      <a:pt x="12" y="321"/>
                      <a:pt x="8" y="320"/>
                    </a:cubicBezTo>
                    <a:cubicBezTo>
                      <a:pt x="5" y="319"/>
                      <a:pt x="0" y="311"/>
                      <a:pt x="1" y="308"/>
                    </a:cubicBezTo>
                    <a:cubicBezTo>
                      <a:pt x="4" y="293"/>
                      <a:pt x="8" y="279"/>
                      <a:pt x="13" y="265"/>
                    </a:cubicBezTo>
                    <a:cubicBezTo>
                      <a:pt x="28" y="231"/>
                      <a:pt x="45" y="198"/>
                      <a:pt x="58" y="164"/>
                    </a:cubicBezTo>
                    <a:cubicBezTo>
                      <a:pt x="62" y="156"/>
                      <a:pt x="57" y="144"/>
                      <a:pt x="55" y="135"/>
                    </a:cubicBezTo>
                    <a:cubicBezTo>
                      <a:pt x="52" y="117"/>
                      <a:pt x="52" y="101"/>
                      <a:pt x="69" y="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7" name="Freeform 198">
                <a:extLst>
                  <a:ext uri="{FF2B5EF4-FFF2-40B4-BE49-F238E27FC236}">
                    <a16:creationId xmlns:a16="http://schemas.microsoft.com/office/drawing/2014/main" id="{A32713F3-5B37-5C5C-80AE-D58DBEC858C0}"/>
                  </a:ext>
                </a:extLst>
              </p:cNvPr>
              <p:cNvSpPr/>
              <p:nvPr/>
            </p:nvSpPr>
            <p:spPr bwMode="auto">
              <a:xfrm>
                <a:off x="-2960285" y="3542109"/>
                <a:ext cx="868363" cy="922338"/>
              </a:xfrm>
              <a:custGeom>
                <a:avLst/>
                <a:gdLst>
                  <a:gd name="T0" fmla="*/ 135 w 275"/>
                  <a:gd name="T1" fmla="*/ 292 h 292"/>
                  <a:gd name="T2" fmla="*/ 98 w 275"/>
                  <a:gd name="T3" fmla="*/ 263 h 292"/>
                  <a:gd name="T4" fmla="*/ 96 w 275"/>
                  <a:gd name="T5" fmla="*/ 245 h 292"/>
                  <a:gd name="T6" fmla="*/ 129 w 275"/>
                  <a:gd name="T7" fmla="*/ 93 h 292"/>
                  <a:gd name="T8" fmla="*/ 113 w 275"/>
                  <a:gd name="T9" fmla="*/ 113 h 292"/>
                  <a:gd name="T10" fmla="*/ 47 w 275"/>
                  <a:gd name="T11" fmla="*/ 207 h 292"/>
                  <a:gd name="T12" fmla="*/ 24 w 275"/>
                  <a:gd name="T13" fmla="*/ 212 h 292"/>
                  <a:gd name="T14" fmla="*/ 0 w 275"/>
                  <a:gd name="T15" fmla="*/ 194 h 292"/>
                  <a:gd name="T16" fmla="*/ 141 w 275"/>
                  <a:gd name="T17" fmla="*/ 0 h 292"/>
                  <a:gd name="T18" fmla="*/ 183 w 275"/>
                  <a:gd name="T19" fmla="*/ 31 h 292"/>
                  <a:gd name="T20" fmla="*/ 181 w 275"/>
                  <a:gd name="T21" fmla="*/ 76 h 292"/>
                  <a:gd name="T22" fmla="*/ 155 w 275"/>
                  <a:gd name="T23" fmla="*/ 190 h 292"/>
                  <a:gd name="T24" fmla="*/ 241 w 275"/>
                  <a:gd name="T25" fmla="*/ 70 h 292"/>
                  <a:gd name="T26" fmla="*/ 275 w 275"/>
                  <a:gd name="T27" fmla="*/ 99 h 292"/>
                  <a:gd name="T28" fmla="*/ 135 w 275"/>
                  <a:gd name="T2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5" h="292">
                    <a:moveTo>
                      <a:pt x="135" y="292"/>
                    </a:moveTo>
                    <a:cubicBezTo>
                      <a:pt x="122" y="282"/>
                      <a:pt x="109" y="274"/>
                      <a:pt x="98" y="263"/>
                    </a:cubicBezTo>
                    <a:cubicBezTo>
                      <a:pt x="95" y="260"/>
                      <a:pt x="95" y="251"/>
                      <a:pt x="96" y="245"/>
                    </a:cubicBezTo>
                    <a:cubicBezTo>
                      <a:pt x="108" y="195"/>
                      <a:pt x="120" y="146"/>
                      <a:pt x="129" y="93"/>
                    </a:cubicBezTo>
                    <a:cubicBezTo>
                      <a:pt x="124" y="100"/>
                      <a:pt x="118" y="106"/>
                      <a:pt x="113" y="113"/>
                    </a:cubicBezTo>
                    <a:cubicBezTo>
                      <a:pt x="91" y="144"/>
                      <a:pt x="69" y="176"/>
                      <a:pt x="47" y="207"/>
                    </a:cubicBezTo>
                    <a:cubicBezTo>
                      <a:pt x="40" y="217"/>
                      <a:pt x="34" y="219"/>
                      <a:pt x="24" y="212"/>
                    </a:cubicBezTo>
                    <a:cubicBezTo>
                      <a:pt x="17" y="206"/>
                      <a:pt x="10" y="202"/>
                      <a:pt x="0" y="194"/>
                    </a:cubicBezTo>
                    <a:cubicBezTo>
                      <a:pt x="47" y="130"/>
                      <a:pt x="93" y="66"/>
                      <a:pt x="141" y="0"/>
                    </a:cubicBezTo>
                    <a:cubicBezTo>
                      <a:pt x="157" y="11"/>
                      <a:pt x="176" y="18"/>
                      <a:pt x="183" y="31"/>
                    </a:cubicBezTo>
                    <a:cubicBezTo>
                      <a:pt x="190" y="42"/>
                      <a:pt x="184" y="61"/>
                      <a:pt x="181" y="76"/>
                    </a:cubicBezTo>
                    <a:cubicBezTo>
                      <a:pt x="172" y="113"/>
                      <a:pt x="161" y="151"/>
                      <a:pt x="155" y="190"/>
                    </a:cubicBezTo>
                    <a:cubicBezTo>
                      <a:pt x="183" y="151"/>
                      <a:pt x="212" y="111"/>
                      <a:pt x="241" y="70"/>
                    </a:cubicBezTo>
                    <a:cubicBezTo>
                      <a:pt x="253" y="80"/>
                      <a:pt x="263" y="89"/>
                      <a:pt x="275" y="99"/>
                    </a:cubicBezTo>
                    <a:cubicBezTo>
                      <a:pt x="229" y="163"/>
                      <a:pt x="183" y="226"/>
                      <a:pt x="135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8" name="Freeform 199">
                <a:extLst>
                  <a:ext uri="{FF2B5EF4-FFF2-40B4-BE49-F238E27FC236}">
                    <a16:creationId xmlns:a16="http://schemas.microsoft.com/office/drawing/2014/main" id="{239CEE61-0714-4DF0-E0E2-1FA0BF2045A9}"/>
                  </a:ext>
                </a:extLst>
              </p:cNvPr>
              <p:cNvSpPr/>
              <p:nvPr/>
            </p:nvSpPr>
            <p:spPr bwMode="auto">
              <a:xfrm>
                <a:off x="-9400772" y="5099446"/>
                <a:ext cx="912813" cy="820738"/>
              </a:xfrm>
              <a:custGeom>
                <a:avLst/>
                <a:gdLst>
                  <a:gd name="T0" fmla="*/ 289 w 289"/>
                  <a:gd name="T1" fmla="*/ 113 h 260"/>
                  <a:gd name="T2" fmla="*/ 281 w 289"/>
                  <a:gd name="T3" fmla="*/ 127 h 260"/>
                  <a:gd name="T4" fmla="*/ 220 w 289"/>
                  <a:gd name="T5" fmla="*/ 156 h 260"/>
                  <a:gd name="T6" fmla="*/ 101 w 289"/>
                  <a:gd name="T7" fmla="*/ 142 h 260"/>
                  <a:gd name="T8" fmla="*/ 88 w 289"/>
                  <a:gd name="T9" fmla="*/ 144 h 260"/>
                  <a:gd name="T10" fmla="*/ 232 w 289"/>
                  <a:gd name="T11" fmla="*/ 219 h 260"/>
                  <a:gd name="T12" fmla="*/ 213 w 289"/>
                  <a:gd name="T13" fmla="*/ 260 h 260"/>
                  <a:gd name="T14" fmla="*/ 0 w 289"/>
                  <a:gd name="T15" fmla="*/ 149 h 260"/>
                  <a:gd name="T16" fmla="*/ 22 w 289"/>
                  <a:gd name="T17" fmla="*/ 102 h 260"/>
                  <a:gd name="T18" fmla="*/ 40 w 289"/>
                  <a:gd name="T19" fmla="*/ 97 h 260"/>
                  <a:gd name="T20" fmla="*/ 186 w 289"/>
                  <a:gd name="T21" fmla="*/ 107 h 260"/>
                  <a:gd name="T22" fmla="*/ 56 w 289"/>
                  <a:gd name="T23" fmla="*/ 41 h 260"/>
                  <a:gd name="T24" fmla="*/ 109 w 289"/>
                  <a:gd name="T25" fmla="*/ 18 h 260"/>
                  <a:gd name="T26" fmla="*/ 275 w 289"/>
                  <a:gd name="T27" fmla="*/ 105 h 260"/>
                  <a:gd name="T28" fmla="*/ 289 w 289"/>
                  <a:gd name="T29" fmla="*/ 113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260">
                    <a:moveTo>
                      <a:pt x="289" y="113"/>
                    </a:moveTo>
                    <a:cubicBezTo>
                      <a:pt x="286" y="118"/>
                      <a:pt x="283" y="123"/>
                      <a:pt x="281" y="127"/>
                    </a:cubicBezTo>
                    <a:cubicBezTo>
                      <a:pt x="261" y="161"/>
                      <a:pt x="258" y="162"/>
                      <a:pt x="220" y="156"/>
                    </a:cubicBezTo>
                    <a:cubicBezTo>
                      <a:pt x="180" y="150"/>
                      <a:pt x="141" y="146"/>
                      <a:pt x="101" y="142"/>
                    </a:cubicBezTo>
                    <a:cubicBezTo>
                      <a:pt x="99" y="141"/>
                      <a:pt x="96" y="142"/>
                      <a:pt x="88" y="144"/>
                    </a:cubicBezTo>
                    <a:cubicBezTo>
                      <a:pt x="139" y="171"/>
                      <a:pt x="185" y="194"/>
                      <a:pt x="232" y="219"/>
                    </a:cubicBezTo>
                    <a:cubicBezTo>
                      <a:pt x="226" y="232"/>
                      <a:pt x="220" y="244"/>
                      <a:pt x="213" y="260"/>
                    </a:cubicBezTo>
                    <a:cubicBezTo>
                      <a:pt x="143" y="223"/>
                      <a:pt x="73" y="187"/>
                      <a:pt x="0" y="149"/>
                    </a:cubicBezTo>
                    <a:cubicBezTo>
                      <a:pt x="8" y="133"/>
                      <a:pt x="14" y="117"/>
                      <a:pt x="22" y="102"/>
                    </a:cubicBezTo>
                    <a:cubicBezTo>
                      <a:pt x="25" y="98"/>
                      <a:pt x="34" y="96"/>
                      <a:pt x="40" y="97"/>
                    </a:cubicBezTo>
                    <a:cubicBezTo>
                      <a:pt x="89" y="101"/>
                      <a:pt x="137" y="106"/>
                      <a:pt x="186" y="107"/>
                    </a:cubicBezTo>
                    <a:cubicBezTo>
                      <a:pt x="143" y="85"/>
                      <a:pt x="99" y="63"/>
                      <a:pt x="56" y="41"/>
                    </a:cubicBezTo>
                    <a:cubicBezTo>
                      <a:pt x="73" y="0"/>
                      <a:pt x="73" y="0"/>
                      <a:pt x="109" y="18"/>
                    </a:cubicBezTo>
                    <a:cubicBezTo>
                      <a:pt x="165" y="47"/>
                      <a:pt x="220" y="76"/>
                      <a:pt x="275" y="105"/>
                    </a:cubicBezTo>
                    <a:cubicBezTo>
                      <a:pt x="280" y="107"/>
                      <a:pt x="284" y="110"/>
                      <a:pt x="289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29" name="Freeform 200">
                <a:extLst>
                  <a:ext uri="{FF2B5EF4-FFF2-40B4-BE49-F238E27FC236}">
                    <a16:creationId xmlns:a16="http://schemas.microsoft.com/office/drawing/2014/main" id="{929C7D46-6BE3-456F-B6BB-ED07A6F92C8F}"/>
                  </a:ext>
                </a:extLst>
              </p:cNvPr>
              <p:cNvSpPr/>
              <p:nvPr/>
            </p:nvSpPr>
            <p:spPr bwMode="auto">
              <a:xfrm>
                <a:off x="-1606147" y="5266134"/>
                <a:ext cx="908050" cy="793750"/>
              </a:xfrm>
              <a:custGeom>
                <a:avLst/>
                <a:gdLst>
                  <a:gd name="T0" fmla="*/ 139 w 288"/>
                  <a:gd name="T1" fmla="*/ 172 h 251"/>
                  <a:gd name="T2" fmla="*/ 270 w 288"/>
                  <a:gd name="T3" fmla="*/ 108 h 251"/>
                  <a:gd name="T4" fmla="*/ 288 w 288"/>
                  <a:gd name="T5" fmla="*/ 149 h 251"/>
                  <a:gd name="T6" fmla="*/ 73 w 288"/>
                  <a:gd name="T7" fmla="*/ 251 h 251"/>
                  <a:gd name="T8" fmla="*/ 70 w 288"/>
                  <a:gd name="T9" fmla="*/ 248 h 251"/>
                  <a:gd name="T10" fmla="*/ 83 w 288"/>
                  <a:gd name="T11" fmla="*/ 166 h 251"/>
                  <a:gd name="T12" fmla="*/ 160 w 288"/>
                  <a:gd name="T13" fmla="*/ 85 h 251"/>
                  <a:gd name="T14" fmla="*/ 164 w 288"/>
                  <a:gd name="T15" fmla="*/ 73 h 251"/>
                  <a:gd name="T16" fmla="*/ 21 w 288"/>
                  <a:gd name="T17" fmla="*/ 141 h 251"/>
                  <a:gd name="T18" fmla="*/ 0 w 288"/>
                  <a:gd name="T19" fmla="*/ 102 h 251"/>
                  <a:gd name="T20" fmla="*/ 91 w 288"/>
                  <a:gd name="T21" fmla="*/ 58 h 251"/>
                  <a:gd name="T22" fmla="*/ 201 w 288"/>
                  <a:gd name="T23" fmla="*/ 6 h 251"/>
                  <a:gd name="T24" fmla="*/ 225 w 288"/>
                  <a:gd name="T25" fmla="*/ 14 h 251"/>
                  <a:gd name="T26" fmla="*/ 214 w 288"/>
                  <a:gd name="T27" fmla="*/ 85 h 251"/>
                  <a:gd name="T28" fmla="*/ 137 w 288"/>
                  <a:gd name="T29" fmla="*/ 168 h 251"/>
                  <a:gd name="T30" fmla="*/ 139 w 288"/>
                  <a:gd name="T31" fmla="*/ 172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8" h="251">
                    <a:moveTo>
                      <a:pt x="139" y="172"/>
                    </a:moveTo>
                    <a:cubicBezTo>
                      <a:pt x="182" y="151"/>
                      <a:pt x="225" y="130"/>
                      <a:pt x="270" y="108"/>
                    </a:cubicBezTo>
                    <a:cubicBezTo>
                      <a:pt x="276" y="122"/>
                      <a:pt x="282" y="135"/>
                      <a:pt x="288" y="149"/>
                    </a:cubicBezTo>
                    <a:cubicBezTo>
                      <a:pt x="215" y="183"/>
                      <a:pt x="144" y="217"/>
                      <a:pt x="73" y="251"/>
                    </a:cubicBezTo>
                    <a:cubicBezTo>
                      <a:pt x="72" y="250"/>
                      <a:pt x="70" y="249"/>
                      <a:pt x="70" y="248"/>
                    </a:cubicBezTo>
                    <a:cubicBezTo>
                      <a:pt x="49" y="203"/>
                      <a:pt x="49" y="203"/>
                      <a:pt x="83" y="166"/>
                    </a:cubicBezTo>
                    <a:cubicBezTo>
                      <a:pt x="108" y="138"/>
                      <a:pt x="134" y="112"/>
                      <a:pt x="160" y="85"/>
                    </a:cubicBezTo>
                    <a:cubicBezTo>
                      <a:pt x="162" y="83"/>
                      <a:pt x="164" y="79"/>
                      <a:pt x="164" y="73"/>
                    </a:cubicBezTo>
                    <a:cubicBezTo>
                      <a:pt x="117" y="96"/>
                      <a:pt x="70" y="118"/>
                      <a:pt x="21" y="141"/>
                    </a:cubicBezTo>
                    <a:cubicBezTo>
                      <a:pt x="14" y="128"/>
                      <a:pt x="8" y="116"/>
                      <a:pt x="0" y="102"/>
                    </a:cubicBezTo>
                    <a:cubicBezTo>
                      <a:pt x="31" y="87"/>
                      <a:pt x="61" y="72"/>
                      <a:pt x="91" y="58"/>
                    </a:cubicBezTo>
                    <a:cubicBezTo>
                      <a:pt x="128" y="40"/>
                      <a:pt x="165" y="24"/>
                      <a:pt x="201" y="6"/>
                    </a:cubicBezTo>
                    <a:cubicBezTo>
                      <a:pt x="213" y="0"/>
                      <a:pt x="218" y="0"/>
                      <a:pt x="225" y="14"/>
                    </a:cubicBezTo>
                    <a:cubicBezTo>
                      <a:pt x="248" y="60"/>
                      <a:pt x="248" y="46"/>
                      <a:pt x="214" y="85"/>
                    </a:cubicBezTo>
                    <a:cubicBezTo>
                      <a:pt x="189" y="113"/>
                      <a:pt x="162" y="140"/>
                      <a:pt x="137" y="168"/>
                    </a:cubicBezTo>
                    <a:cubicBezTo>
                      <a:pt x="138" y="169"/>
                      <a:pt x="138" y="170"/>
                      <a:pt x="139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0" name="Freeform 201">
                <a:extLst>
                  <a:ext uri="{FF2B5EF4-FFF2-40B4-BE49-F238E27FC236}">
                    <a16:creationId xmlns:a16="http://schemas.microsoft.com/office/drawing/2014/main" id="{09EED9F0-3946-6061-4E5D-23F5FC71F77F}"/>
                  </a:ext>
                </a:extLst>
              </p:cNvPr>
              <p:cNvSpPr/>
              <p:nvPr/>
            </p:nvSpPr>
            <p:spPr bwMode="auto">
              <a:xfrm>
                <a:off x="-9803997" y="6555184"/>
                <a:ext cx="827088" cy="631825"/>
              </a:xfrm>
              <a:custGeom>
                <a:avLst/>
                <a:gdLst>
                  <a:gd name="T0" fmla="*/ 0 w 262"/>
                  <a:gd name="T1" fmla="*/ 163 h 200"/>
                  <a:gd name="T2" fmla="*/ 9 w 262"/>
                  <a:gd name="T3" fmla="*/ 110 h 200"/>
                  <a:gd name="T4" fmla="*/ 22 w 262"/>
                  <a:gd name="T5" fmla="*/ 101 h 200"/>
                  <a:gd name="T6" fmla="*/ 165 w 262"/>
                  <a:gd name="T7" fmla="*/ 64 h 200"/>
                  <a:gd name="T8" fmla="*/ 17 w 262"/>
                  <a:gd name="T9" fmla="*/ 43 h 200"/>
                  <a:gd name="T10" fmla="*/ 27 w 262"/>
                  <a:gd name="T11" fmla="*/ 0 h 200"/>
                  <a:gd name="T12" fmla="*/ 136 w 262"/>
                  <a:gd name="T13" fmla="*/ 15 h 200"/>
                  <a:gd name="T14" fmla="*/ 238 w 262"/>
                  <a:gd name="T15" fmla="*/ 32 h 200"/>
                  <a:gd name="T16" fmla="*/ 260 w 262"/>
                  <a:gd name="T17" fmla="*/ 59 h 200"/>
                  <a:gd name="T18" fmla="*/ 221 w 262"/>
                  <a:gd name="T19" fmla="*/ 96 h 200"/>
                  <a:gd name="T20" fmla="*/ 106 w 262"/>
                  <a:gd name="T21" fmla="*/ 122 h 200"/>
                  <a:gd name="T22" fmla="*/ 89 w 262"/>
                  <a:gd name="T23" fmla="*/ 133 h 200"/>
                  <a:gd name="T24" fmla="*/ 177 w 262"/>
                  <a:gd name="T25" fmla="*/ 145 h 200"/>
                  <a:gd name="T26" fmla="*/ 208 w 262"/>
                  <a:gd name="T27" fmla="*/ 150 h 200"/>
                  <a:gd name="T28" fmla="*/ 238 w 262"/>
                  <a:gd name="T29" fmla="*/ 200 h 200"/>
                  <a:gd name="T30" fmla="*/ 0 w 262"/>
                  <a:gd name="T31" fmla="*/ 163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2" h="200">
                    <a:moveTo>
                      <a:pt x="0" y="163"/>
                    </a:moveTo>
                    <a:cubicBezTo>
                      <a:pt x="3" y="145"/>
                      <a:pt x="5" y="127"/>
                      <a:pt x="9" y="110"/>
                    </a:cubicBezTo>
                    <a:cubicBezTo>
                      <a:pt x="9" y="106"/>
                      <a:pt x="17" y="102"/>
                      <a:pt x="22" y="101"/>
                    </a:cubicBezTo>
                    <a:cubicBezTo>
                      <a:pt x="70" y="89"/>
                      <a:pt x="117" y="78"/>
                      <a:pt x="165" y="64"/>
                    </a:cubicBezTo>
                    <a:cubicBezTo>
                      <a:pt x="116" y="57"/>
                      <a:pt x="68" y="50"/>
                      <a:pt x="17" y="43"/>
                    </a:cubicBezTo>
                    <a:cubicBezTo>
                      <a:pt x="20" y="28"/>
                      <a:pt x="24" y="15"/>
                      <a:pt x="27" y="0"/>
                    </a:cubicBezTo>
                    <a:cubicBezTo>
                      <a:pt x="64" y="5"/>
                      <a:pt x="100" y="10"/>
                      <a:pt x="136" y="15"/>
                    </a:cubicBezTo>
                    <a:cubicBezTo>
                      <a:pt x="170" y="20"/>
                      <a:pt x="204" y="27"/>
                      <a:pt x="238" y="32"/>
                    </a:cubicBezTo>
                    <a:cubicBezTo>
                      <a:pt x="255" y="34"/>
                      <a:pt x="262" y="37"/>
                      <a:pt x="260" y="59"/>
                    </a:cubicBezTo>
                    <a:cubicBezTo>
                      <a:pt x="257" y="86"/>
                      <a:pt x="243" y="92"/>
                      <a:pt x="221" y="96"/>
                    </a:cubicBezTo>
                    <a:cubicBezTo>
                      <a:pt x="183" y="104"/>
                      <a:pt x="144" y="113"/>
                      <a:pt x="106" y="122"/>
                    </a:cubicBezTo>
                    <a:cubicBezTo>
                      <a:pt x="100" y="123"/>
                      <a:pt x="95" y="126"/>
                      <a:pt x="89" y="133"/>
                    </a:cubicBezTo>
                    <a:cubicBezTo>
                      <a:pt x="118" y="137"/>
                      <a:pt x="147" y="141"/>
                      <a:pt x="177" y="145"/>
                    </a:cubicBezTo>
                    <a:cubicBezTo>
                      <a:pt x="187" y="147"/>
                      <a:pt x="197" y="148"/>
                      <a:pt x="208" y="150"/>
                    </a:cubicBezTo>
                    <a:cubicBezTo>
                      <a:pt x="246" y="157"/>
                      <a:pt x="246" y="157"/>
                      <a:pt x="238" y="200"/>
                    </a:cubicBezTo>
                    <a:cubicBezTo>
                      <a:pt x="160" y="188"/>
                      <a:pt x="81" y="176"/>
                      <a:pt x="0" y="1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1" name="Freeform 202">
                <a:extLst>
                  <a:ext uri="{FF2B5EF4-FFF2-40B4-BE49-F238E27FC236}">
                    <a16:creationId xmlns:a16="http://schemas.microsoft.com/office/drawing/2014/main" id="{AAB41488-5A0A-D5F7-80D9-F838A98B3AD1}"/>
                  </a:ext>
                </a:extLst>
              </p:cNvPr>
              <p:cNvSpPr/>
              <p:nvPr/>
            </p:nvSpPr>
            <p:spPr bwMode="auto">
              <a:xfrm>
                <a:off x="-9797647" y="7912496"/>
                <a:ext cx="836613" cy="638175"/>
              </a:xfrm>
              <a:custGeom>
                <a:avLst/>
                <a:gdLst>
                  <a:gd name="T0" fmla="*/ 100 w 265"/>
                  <a:gd name="T1" fmla="*/ 147 h 202"/>
                  <a:gd name="T2" fmla="*/ 254 w 265"/>
                  <a:gd name="T3" fmla="*/ 119 h 202"/>
                  <a:gd name="T4" fmla="*/ 265 w 265"/>
                  <a:gd name="T5" fmla="*/ 163 h 202"/>
                  <a:gd name="T6" fmla="*/ 30 w 265"/>
                  <a:gd name="T7" fmla="*/ 202 h 202"/>
                  <a:gd name="T8" fmla="*/ 18 w 265"/>
                  <a:gd name="T9" fmla="*/ 154 h 202"/>
                  <a:gd name="T10" fmla="*/ 31 w 265"/>
                  <a:gd name="T11" fmla="*/ 136 h 202"/>
                  <a:gd name="T12" fmla="*/ 143 w 265"/>
                  <a:gd name="T13" fmla="*/ 68 h 202"/>
                  <a:gd name="T14" fmla="*/ 151 w 265"/>
                  <a:gd name="T15" fmla="*/ 58 h 202"/>
                  <a:gd name="T16" fmla="*/ 8 w 265"/>
                  <a:gd name="T17" fmla="*/ 83 h 202"/>
                  <a:gd name="T18" fmla="*/ 0 w 265"/>
                  <a:gd name="T19" fmla="*/ 39 h 202"/>
                  <a:gd name="T20" fmla="*/ 237 w 265"/>
                  <a:gd name="T21" fmla="*/ 0 h 202"/>
                  <a:gd name="T22" fmla="*/ 242 w 265"/>
                  <a:gd name="T23" fmla="*/ 42 h 202"/>
                  <a:gd name="T24" fmla="*/ 232 w 265"/>
                  <a:gd name="T25" fmla="*/ 60 h 202"/>
                  <a:gd name="T26" fmla="*/ 109 w 265"/>
                  <a:gd name="T27" fmla="*/ 134 h 202"/>
                  <a:gd name="T28" fmla="*/ 99 w 265"/>
                  <a:gd name="T29" fmla="*/ 143 h 202"/>
                  <a:gd name="T30" fmla="*/ 100 w 265"/>
                  <a:gd name="T31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5" h="202">
                    <a:moveTo>
                      <a:pt x="100" y="147"/>
                    </a:moveTo>
                    <a:cubicBezTo>
                      <a:pt x="151" y="138"/>
                      <a:pt x="202" y="129"/>
                      <a:pt x="254" y="119"/>
                    </a:cubicBezTo>
                    <a:cubicBezTo>
                      <a:pt x="258" y="133"/>
                      <a:pt x="261" y="146"/>
                      <a:pt x="265" y="163"/>
                    </a:cubicBezTo>
                    <a:cubicBezTo>
                      <a:pt x="187" y="176"/>
                      <a:pt x="109" y="189"/>
                      <a:pt x="30" y="202"/>
                    </a:cubicBezTo>
                    <a:cubicBezTo>
                      <a:pt x="25" y="185"/>
                      <a:pt x="19" y="170"/>
                      <a:pt x="18" y="154"/>
                    </a:cubicBezTo>
                    <a:cubicBezTo>
                      <a:pt x="17" y="149"/>
                      <a:pt x="25" y="140"/>
                      <a:pt x="31" y="136"/>
                    </a:cubicBezTo>
                    <a:cubicBezTo>
                      <a:pt x="68" y="113"/>
                      <a:pt x="106" y="90"/>
                      <a:pt x="143" y="68"/>
                    </a:cubicBezTo>
                    <a:cubicBezTo>
                      <a:pt x="147" y="66"/>
                      <a:pt x="150" y="64"/>
                      <a:pt x="151" y="58"/>
                    </a:cubicBezTo>
                    <a:cubicBezTo>
                      <a:pt x="104" y="66"/>
                      <a:pt x="56" y="74"/>
                      <a:pt x="8" y="83"/>
                    </a:cubicBezTo>
                    <a:cubicBezTo>
                      <a:pt x="5" y="68"/>
                      <a:pt x="3" y="55"/>
                      <a:pt x="0" y="39"/>
                    </a:cubicBezTo>
                    <a:cubicBezTo>
                      <a:pt x="78" y="26"/>
                      <a:pt x="157" y="13"/>
                      <a:pt x="237" y="0"/>
                    </a:cubicBezTo>
                    <a:cubicBezTo>
                      <a:pt x="239" y="14"/>
                      <a:pt x="242" y="28"/>
                      <a:pt x="242" y="42"/>
                    </a:cubicBezTo>
                    <a:cubicBezTo>
                      <a:pt x="242" y="48"/>
                      <a:pt x="237" y="57"/>
                      <a:pt x="232" y="60"/>
                    </a:cubicBezTo>
                    <a:cubicBezTo>
                      <a:pt x="191" y="85"/>
                      <a:pt x="150" y="110"/>
                      <a:pt x="109" y="134"/>
                    </a:cubicBezTo>
                    <a:cubicBezTo>
                      <a:pt x="105" y="137"/>
                      <a:pt x="102" y="140"/>
                      <a:pt x="99" y="143"/>
                    </a:cubicBezTo>
                    <a:cubicBezTo>
                      <a:pt x="99" y="144"/>
                      <a:pt x="100" y="145"/>
                      <a:pt x="100" y="1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2" name="Freeform 203">
                <a:extLst>
                  <a:ext uri="{FF2B5EF4-FFF2-40B4-BE49-F238E27FC236}">
                    <a16:creationId xmlns:a16="http://schemas.microsoft.com/office/drawing/2014/main" id="{CE17B791-6647-E8CE-9E49-E5F2E1761D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8049810" y="3580209"/>
                <a:ext cx="836613" cy="862013"/>
              </a:xfrm>
              <a:custGeom>
                <a:avLst/>
                <a:gdLst>
                  <a:gd name="T0" fmla="*/ 170 w 265"/>
                  <a:gd name="T1" fmla="*/ 109 h 273"/>
                  <a:gd name="T2" fmla="*/ 265 w 265"/>
                  <a:gd name="T3" fmla="*/ 183 h 273"/>
                  <a:gd name="T4" fmla="*/ 221 w 265"/>
                  <a:gd name="T5" fmla="*/ 213 h 273"/>
                  <a:gd name="T6" fmla="*/ 167 w 265"/>
                  <a:gd name="T7" fmla="*/ 167 h 273"/>
                  <a:gd name="T8" fmla="*/ 127 w 265"/>
                  <a:gd name="T9" fmla="*/ 174 h 273"/>
                  <a:gd name="T10" fmla="*/ 178 w 265"/>
                  <a:gd name="T11" fmla="*/ 244 h 273"/>
                  <a:gd name="T12" fmla="*/ 139 w 265"/>
                  <a:gd name="T13" fmla="*/ 273 h 273"/>
                  <a:gd name="T14" fmla="*/ 84 w 265"/>
                  <a:gd name="T15" fmla="*/ 199 h 273"/>
                  <a:gd name="T16" fmla="*/ 8 w 265"/>
                  <a:gd name="T17" fmla="*/ 95 h 273"/>
                  <a:gd name="T18" fmla="*/ 11 w 265"/>
                  <a:gd name="T19" fmla="*/ 70 h 273"/>
                  <a:gd name="T20" fmla="*/ 70 w 265"/>
                  <a:gd name="T21" fmla="*/ 26 h 273"/>
                  <a:gd name="T22" fmla="*/ 169 w 265"/>
                  <a:gd name="T23" fmla="*/ 82 h 273"/>
                  <a:gd name="T24" fmla="*/ 167 w 265"/>
                  <a:gd name="T25" fmla="*/ 114 h 273"/>
                  <a:gd name="T26" fmla="*/ 170 w 265"/>
                  <a:gd name="T27" fmla="*/ 109 h 273"/>
                  <a:gd name="T28" fmla="*/ 93 w 265"/>
                  <a:gd name="T29" fmla="*/ 64 h 273"/>
                  <a:gd name="T30" fmla="*/ 67 w 265"/>
                  <a:gd name="T31" fmla="*/ 86 h 273"/>
                  <a:gd name="T32" fmla="*/ 101 w 265"/>
                  <a:gd name="T33" fmla="*/ 132 h 273"/>
                  <a:gd name="T34" fmla="*/ 127 w 265"/>
                  <a:gd name="T35" fmla="*/ 101 h 273"/>
                  <a:gd name="T36" fmla="*/ 93 w 265"/>
                  <a:gd name="T37" fmla="*/ 64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5" h="273">
                    <a:moveTo>
                      <a:pt x="170" y="109"/>
                    </a:moveTo>
                    <a:cubicBezTo>
                      <a:pt x="201" y="133"/>
                      <a:pt x="232" y="157"/>
                      <a:pt x="265" y="183"/>
                    </a:cubicBezTo>
                    <a:cubicBezTo>
                      <a:pt x="248" y="195"/>
                      <a:pt x="235" y="203"/>
                      <a:pt x="221" y="213"/>
                    </a:cubicBezTo>
                    <a:cubicBezTo>
                      <a:pt x="203" y="198"/>
                      <a:pt x="185" y="182"/>
                      <a:pt x="167" y="167"/>
                    </a:cubicBezTo>
                    <a:cubicBezTo>
                      <a:pt x="152" y="155"/>
                      <a:pt x="139" y="157"/>
                      <a:pt x="127" y="174"/>
                    </a:cubicBezTo>
                    <a:cubicBezTo>
                      <a:pt x="144" y="197"/>
                      <a:pt x="161" y="220"/>
                      <a:pt x="178" y="244"/>
                    </a:cubicBezTo>
                    <a:cubicBezTo>
                      <a:pt x="165" y="254"/>
                      <a:pt x="153" y="263"/>
                      <a:pt x="139" y="273"/>
                    </a:cubicBezTo>
                    <a:cubicBezTo>
                      <a:pt x="120" y="248"/>
                      <a:pt x="102" y="224"/>
                      <a:pt x="84" y="199"/>
                    </a:cubicBezTo>
                    <a:cubicBezTo>
                      <a:pt x="59" y="164"/>
                      <a:pt x="34" y="129"/>
                      <a:pt x="8" y="95"/>
                    </a:cubicBezTo>
                    <a:cubicBezTo>
                      <a:pt x="0" y="84"/>
                      <a:pt x="1" y="78"/>
                      <a:pt x="11" y="70"/>
                    </a:cubicBezTo>
                    <a:cubicBezTo>
                      <a:pt x="31" y="56"/>
                      <a:pt x="50" y="40"/>
                      <a:pt x="70" y="26"/>
                    </a:cubicBezTo>
                    <a:cubicBezTo>
                      <a:pt x="107" y="0"/>
                      <a:pt x="166" y="34"/>
                      <a:pt x="169" y="82"/>
                    </a:cubicBezTo>
                    <a:cubicBezTo>
                      <a:pt x="169" y="93"/>
                      <a:pt x="167" y="103"/>
                      <a:pt x="167" y="114"/>
                    </a:cubicBezTo>
                    <a:cubicBezTo>
                      <a:pt x="168" y="112"/>
                      <a:pt x="169" y="111"/>
                      <a:pt x="170" y="109"/>
                    </a:cubicBezTo>
                    <a:close/>
                    <a:moveTo>
                      <a:pt x="93" y="64"/>
                    </a:moveTo>
                    <a:cubicBezTo>
                      <a:pt x="84" y="72"/>
                      <a:pt x="66" y="84"/>
                      <a:pt x="67" y="86"/>
                    </a:cubicBezTo>
                    <a:cubicBezTo>
                      <a:pt x="77" y="102"/>
                      <a:pt x="89" y="117"/>
                      <a:pt x="101" y="132"/>
                    </a:cubicBezTo>
                    <a:cubicBezTo>
                      <a:pt x="110" y="122"/>
                      <a:pt x="122" y="113"/>
                      <a:pt x="127" y="101"/>
                    </a:cubicBezTo>
                    <a:cubicBezTo>
                      <a:pt x="131" y="88"/>
                      <a:pt x="110" y="68"/>
                      <a:pt x="93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3" name="Freeform 204">
                <a:extLst>
                  <a:ext uri="{FF2B5EF4-FFF2-40B4-BE49-F238E27FC236}">
                    <a16:creationId xmlns:a16="http://schemas.microsoft.com/office/drawing/2014/main" id="{27BA3DB3-7928-71C2-3A31-033484ED74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114022" y="7375921"/>
                <a:ext cx="769938" cy="482600"/>
              </a:xfrm>
              <a:custGeom>
                <a:avLst/>
                <a:gdLst>
                  <a:gd name="T0" fmla="*/ 112 w 244"/>
                  <a:gd name="T1" fmla="*/ 114 h 153"/>
                  <a:gd name="T2" fmla="*/ 0 w 244"/>
                  <a:gd name="T3" fmla="*/ 152 h 153"/>
                  <a:gd name="T4" fmla="*/ 0 w 244"/>
                  <a:gd name="T5" fmla="*/ 129 h 153"/>
                  <a:gd name="T6" fmla="*/ 32 w 244"/>
                  <a:gd name="T7" fmla="*/ 93 h 153"/>
                  <a:gd name="T8" fmla="*/ 78 w 244"/>
                  <a:gd name="T9" fmla="*/ 81 h 153"/>
                  <a:gd name="T10" fmla="*/ 92 w 244"/>
                  <a:gd name="T11" fmla="*/ 56 h 153"/>
                  <a:gd name="T12" fmla="*/ 70 w 244"/>
                  <a:gd name="T13" fmla="*/ 48 h 153"/>
                  <a:gd name="T14" fmla="*/ 5 w 244"/>
                  <a:gd name="T15" fmla="*/ 48 h 153"/>
                  <a:gd name="T16" fmla="*/ 5 w 244"/>
                  <a:gd name="T17" fmla="*/ 0 h 153"/>
                  <a:gd name="T18" fmla="*/ 104 w 244"/>
                  <a:gd name="T19" fmla="*/ 0 h 153"/>
                  <a:gd name="T20" fmla="*/ 224 w 244"/>
                  <a:gd name="T21" fmla="*/ 1 h 153"/>
                  <a:gd name="T22" fmla="*/ 243 w 244"/>
                  <a:gd name="T23" fmla="*/ 20 h 153"/>
                  <a:gd name="T24" fmla="*/ 243 w 244"/>
                  <a:gd name="T25" fmla="*/ 80 h 153"/>
                  <a:gd name="T26" fmla="*/ 205 w 244"/>
                  <a:gd name="T27" fmla="*/ 141 h 153"/>
                  <a:gd name="T28" fmla="*/ 123 w 244"/>
                  <a:gd name="T29" fmla="*/ 127 h 153"/>
                  <a:gd name="T30" fmla="*/ 112 w 244"/>
                  <a:gd name="T31" fmla="*/ 114 h 153"/>
                  <a:gd name="T32" fmla="*/ 167 w 244"/>
                  <a:gd name="T33" fmla="*/ 48 h 153"/>
                  <a:gd name="T34" fmla="*/ 167 w 244"/>
                  <a:gd name="T35" fmla="*/ 46 h 153"/>
                  <a:gd name="T36" fmla="*/ 139 w 244"/>
                  <a:gd name="T37" fmla="*/ 54 h 153"/>
                  <a:gd name="T38" fmla="*/ 141 w 244"/>
                  <a:gd name="T39" fmla="*/ 84 h 153"/>
                  <a:gd name="T40" fmla="*/ 181 w 244"/>
                  <a:gd name="T41" fmla="*/ 96 h 153"/>
                  <a:gd name="T42" fmla="*/ 200 w 244"/>
                  <a:gd name="T43" fmla="*/ 62 h 153"/>
                  <a:gd name="T44" fmla="*/ 175 w 244"/>
                  <a:gd name="T45" fmla="*/ 49 h 153"/>
                  <a:gd name="T46" fmla="*/ 167 w 244"/>
                  <a:gd name="T47" fmla="*/ 48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4" h="153">
                    <a:moveTo>
                      <a:pt x="112" y="114"/>
                    </a:moveTo>
                    <a:cubicBezTo>
                      <a:pt x="80" y="144"/>
                      <a:pt x="38" y="138"/>
                      <a:pt x="0" y="152"/>
                    </a:cubicBezTo>
                    <a:cubicBezTo>
                      <a:pt x="0" y="143"/>
                      <a:pt x="0" y="136"/>
                      <a:pt x="0" y="129"/>
                    </a:cubicBezTo>
                    <a:cubicBezTo>
                      <a:pt x="0" y="100"/>
                      <a:pt x="3" y="97"/>
                      <a:pt x="32" y="93"/>
                    </a:cubicBezTo>
                    <a:cubicBezTo>
                      <a:pt x="47" y="90"/>
                      <a:pt x="64" y="88"/>
                      <a:pt x="78" y="81"/>
                    </a:cubicBezTo>
                    <a:cubicBezTo>
                      <a:pt x="85" y="77"/>
                      <a:pt x="87" y="64"/>
                      <a:pt x="92" y="56"/>
                    </a:cubicBezTo>
                    <a:cubicBezTo>
                      <a:pt x="84" y="53"/>
                      <a:pt x="77" y="49"/>
                      <a:pt x="70" y="48"/>
                    </a:cubicBezTo>
                    <a:cubicBezTo>
                      <a:pt x="49" y="47"/>
                      <a:pt x="27" y="48"/>
                      <a:pt x="5" y="48"/>
                    </a:cubicBezTo>
                    <a:cubicBezTo>
                      <a:pt x="5" y="31"/>
                      <a:pt x="5" y="16"/>
                      <a:pt x="5" y="0"/>
                    </a:cubicBezTo>
                    <a:cubicBezTo>
                      <a:pt x="38" y="0"/>
                      <a:pt x="71" y="0"/>
                      <a:pt x="104" y="0"/>
                    </a:cubicBezTo>
                    <a:cubicBezTo>
                      <a:pt x="144" y="0"/>
                      <a:pt x="184" y="1"/>
                      <a:pt x="224" y="1"/>
                    </a:cubicBezTo>
                    <a:cubicBezTo>
                      <a:pt x="239" y="0"/>
                      <a:pt x="244" y="5"/>
                      <a:pt x="243" y="20"/>
                    </a:cubicBezTo>
                    <a:cubicBezTo>
                      <a:pt x="242" y="40"/>
                      <a:pt x="243" y="60"/>
                      <a:pt x="243" y="80"/>
                    </a:cubicBezTo>
                    <a:cubicBezTo>
                      <a:pt x="243" y="111"/>
                      <a:pt x="231" y="131"/>
                      <a:pt x="205" y="141"/>
                    </a:cubicBezTo>
                    <a:cubicBezTo>
                      <a:pt x="177" y="153"/>
                      <a:pt x="142" y="146"/>
                      <a:pt x="123" y="127"/>
                    </a:cubicBezTo>
                    <a:cubicBezTo>
                      <a:pt x="120" y="123"/>
                      <a:pt x="117" y="119"/>
                      <a:pt x="112" y="114"/>
                    </a:cubicBezTo>
                    <a:close/>
                    <a:moveTo>
                      <a:pt x="167" y="48"/>
                    </a:moveTo>
                    <a:cubicBezTo>
                      <a:pt x="167" y="48"/>
                      <a:pt x="167" y="47"/>
                      <a:pt x="167" y="46"/>
                    </a:cubicBezTo>
                    <a:cubicBezTo>
                      <a:pt x="157" y="48"/>
                      <a:pt x="143" y="48"/>
                      <a:pt x="139" y="54"/>
                    </a:cubicBezTo>
                    <a:cubicBezTo>
                      <a:pt x="135" y="61"/>
                      <a:pt x="138" y="75"/>
                      <a:pt x="141" y="84"/>
                    </a:cubicBezTo>
                    <a:cubicBezTo>
                      <a:pt x="146" y="96"/>
                      <a:pt x="167" y="101"/>
                      <a:pt x="181" y="96"/>
                    </a:cubicBezTo>
                    <a:cubicBezTo>
                      <a:pt x="197" y="89"/>
                      <a:pt x="201" y="76"/>
                      <a:pt x="200" y="62"/>
                    </a:cubicBezTo>
                    <a:cubicBezTo>
                      <a:pt x="198" y="46"/>
                      <a:pt x="185" y="49"/>
                      <a:pt x="175" y="49"/>
                    </a:cubicBezTo>
                    <a:cubicBezTo>
                      <a:pt x="173" y="49"/>
                      <a:pt x="170" y="49"/>
                      <a:pt x="167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4" name="Freeform 205">
                <a:extLst>
                  <a:ext uri="{FF2B5EF4-FFF2-40B4-BE49-F238E27FC236}">
                    <a16:creationId xmlns:a16="http://schemas.microsoft.com/office/drawing/2014/main" id="{D112106D-73A1-CE1D-40D6-4F3617E2895C}"/>
                  </a:ext>
                </a:extLst>
              </p:cNvPr>
              <p:cNvSpPr/>
              <p:nvPr/>
            </p:nvSpPr>
            <p:spPr bwMode="auto">
              <a:xfrm>
                <a:off x="-2372910" y="4069159"/>
                <a:ext cx="788988" cy="781050"/>
              </a:xfrm>
              <a:custGeom>
                <a:avLst/>
                <a:gdLst>
                  <a:gd name="T0" fmla="*/ 207 w 250"/>
                  <a:gd name="T1" fmla="*/ 115 h 247"/>
                  <a:gd name="T2" fmla="*/ 181 w 250"/>
                  <a:gd name="T3" fmla="*/ 82 h 247"/>
                  <a:gd name="T4" fmla="*/ 98 w 250"/>
                  <a:gd name="T5" fmla="*/ 76 h 247"/>
                  <a:gd name="T6" fmla="*/ 59 w 250"/>
                  <a:gd name="T7" fmla="*/ 146 h 247"/>
                  <a:gd name="T8" fmla="*/ 76 w 250"/>
                  <a:gd name="T9" fmla="*/ 182 h 247"/>
                  <a:gd name="T10" fmla="*/ 97 w 250"/>
                  <a:gd name="T11" fmla="*/ 182 h 247"/>
                  <a:gd name="T12" fmla="*/ 104 w 250"/>
                  <a:gd name="T13" fmla="*/ 141 h 247"/>
                  <a:gd name="T14" fmla="*/ 133 w 250"/>
                  <a:gd name="T15" fmla="*/ 107 h 247"/>
                  <a:gd name="T16" fmla="*/ 178 w 250"/>
                  <a:gd name="T17" fmla="*/ 151 h 247"/>
                  <a:gd name="T18" fmla="*/ 178 w 250"/>
                  <a:gd name="T19" fmla="*/ 168 h 247"/>
                  <a:gd name="T20" fmla="*/ 106 w 250"/>
                  <a:gd name="T21" fmla="*/ 240 h 247"/>
                  <a:gd name="T22" fmla="*/ 91 w 250"/>
                  <a:gd name="T23" fmla="*/ 246 h 247"/>
                  <a:gd name="T24" fmla="*/ 5 w 250"/>
                  <a:gd name="T25" fmla="*/ 134 h 247"/>
                  <a:gd name="T26" fmla="*/ 97 w 250"/>
                  <a:gd name="T27" fmla="*/ 18 h 247"/>
                  <a:gd name="T28" fmla="*/ 214 w 250"/>
                  <a:gd name="T29" fmla="*/ 45 h 247"/>
                  <a:gd name="T30" fmla="*/ 223 w 250"/>
                  <a:gd name="T31" fmla="*/ 55 h 247"/>
                  <a:gd name="T32" fmla="*/ 207 w 250"/>
                  <a:gd name="T33" fmla="*/ 115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0" h="247">
                    <a:moveTo>
                      <a:pt x="207" y="115"/>
                    </a:moveTo>
                    <a:cubicBezTo>
                      <a:pt x="198" y="103"/>
                      <a:pt x="190" y="92"/>
                      <a:pt x="181" y="82"/>
                    </a:cubicBezTo>
                    <a:cubicBezTo>
                      <a:pt x="158" y="57"/>
                      <a:pt x="125" y="54"/>
                      <a:pt x="98" y="76"/>
                    </a:cubicBezTo>
                    <a:cubicBezTo>
                      <a:pt x="77" y="94"/>
                      <a:pt x="54" y="114"/>
                      <a:pt x="59" y="146"/>
                    </a:cubicBezTo>
                    <a:cubicBezTo>
                      <a:pt x="61" y="159"/>
                      <a:pt x="69" y="171"/>
                      <a:pt x="76" y="182"/>
                    </a:cubicBezTo>
                    <a:cubicBezTo>
                      <a:pt x="82" y="191"/>
                      <a:pt x="90" y="191"/>
                      <a:pt x="97" y="182"/>
                    </a:cubicBezTo>
                    <a:cubicBezTo>
                      <a:pt x="118" y="158"/>
                      <a:pt x="122" y="168"/>
                      <a:pt x="104" y="141"/>
                    </a:cubicBezTo>
                    <a:cubicBezTo>
                      <a:pt x="113" y="130"/>
                      <a:pt x="123" y="119"/>
                      <a:pt x="133" y="107"/>
                    </a:cubicBezTo>
                    <a:cubicBezTo>
                      <a:pt x="149" y="122"/>
                      <a:pt x="164" y="136"/>
                      <a:pt x="178" y="151"/>
                    </a:cubicBezTo>
                    <a:cubicBezTo>
                      <a:pt x="181" y="154"/>
                      <a:pt x="181" y="165"/>
                      <a:pt x="178" y="168"/>
                    </a:cubicBezTo>
                    <a:cubicBezTo>
                      <a:pt x="155" y="193"/>
                      <a:pt x="131" y="217"/>
                      <a:pt x="106" y="240"/>
                    </a:cubicBezTo>
                    <a:cubicBezTo>
                      <a:pt x="102" y="244"/>
                      <a:pt x="95" y="247"/>
                      <a:pt x="91" y="246"/>
                    </a:cubicBezTo>
                    <a:cubicBezTo>
                      <a:pt x="54" y="232"/>
                      <a:pt x="0" y="186"/>
                      <a:pt x="5" y="134"/>
                    </a:cubicBezTo>
                    <a:cubicBezTo>
                      <a:pt x="11" y="76"/>
                      <a:pt x="47" y="39"/>
                      <a:pt x="97" y="18"/>
                    </a:cubicBezTo>
                    <a:cubicBezTo>
                      <a:pt x="140" y="0"/>
                      <a:pt x="180" y="13"/>
                      <a:pt x="214" y="45"/>
                    </a:cubicBezTo>
                    <a:cubicBezTo>
                      <a:pt x="217" y="48"/>
                      <a:pt x="220" y="52"/>
                      <a:pt x="223" y="55"/>
                    </a:cubicBezTo>
                    <a:cubicBezTo>
                      <a:pt x="250" y="93"/>
                      <a:pt x="250" y="93"/>
                      <a:pt x="207" y="1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5" name="Freeform 206">
                <a:extLst>
                  <a:ext uri="{FF2B5EF4-FFF2-40B4-BE49-F238E27FC236}">
                    <a16:creationId xmlns:a16="http://schemas.microsoft.com/office/drawing/2014/main" id="{D763A44C-83D9-410B-2B9C-90C45C053CE6}"/>
                  </a:ext>
                </a:extLst>
              </p:cNvPr>
              <p:cNvSpPr/>
              <p:nvPr/>
            </p:nvSpPr>
            <p:spPr bwMode="auto">
              <a:xfrm>
                <a:off x="-1868085" y="4694634"/>
                <a:ext cx="868363" cy="790575"/>
              </a:xfrm>
              <a:custGeom>
                <a:avLst/>
                <a:gdLst>
                  <a:gd name="T0" fmla="*/ 210 w 275"/>
                  <a:gd name="T1" fmla="*/ 36 h 250"/>
                  <a:gd name="T2" fmla="*/ 107 w 275"/>
                  <a:gd name="T3" fmla="*/ 105 h 250"/>
                  <a:gd name="T4" fmla="*/ 71 w 275"/>
                  <a:gd name="T5" fmla="*/ 133 h 250"/>
                  <a:gd name="T6" fmla="*/ 66 w 275"/>
                  <a:gd name="T7" fmla="*/ 172 h 250"/>
                  <a:gd name="T8" fmla="*/ 101 w 275"/>
                  <a:gd name="T9" fmla="*/ 181 h 250"/>
                  <a:gd name="T10" fmla="*/ 143 w 275"/>
                  <a:gd name="T11" fmla="*/ 159 h 250"/>
                  <a:gd name="T12" fmla="*/ 247 w 275"/>
                  <a:gd name="T13" fmla="*/ 90 h 250"/>
                  <a:gd name="T14" fmla="*/ 275 w 275"/>
                  <a:gd name="T15" fmla="*/ 135 h 250"/>
                  <a:gd name="T16" fmla="*/ 117 w 275"/>
                  <a:gd name="T17" fmla="*/ 226 h 250"/>
                  <a:gd name="T18" fmla="*/ 16 w 275"/>
                  <a:gd name="T19" fmla="*/ 136 h 250"/>
                  <a:gd name="T20" fmla="*/ 47 w 275"/>
                  <a:gd name="T21" fmla="*/ 89 h 250"/>
                  <a:gd name="T22" fmla="*/ 173 w 275"/>
                  <a:gd name="T23" fmla="*/ 2 h 250"/>
                  <a:gd name="T24" fmla="*/ 187 w 275"/>
                  <a:gd name="T25" fmla="*/ 4 h 250"/>
                  <a:gd name="T26" fmla="*/ 210 w 275"/>
                  <a:gd name="T27" fmla="*/ 36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5" h="250">
                    <a:moveTo>
                      <a:pt x="210" y="36"/>
                    </a:moveTo>
                    <a:cubicBezTo>
                      <a:pt x="175" y="59"/>
                      <a:pt x="141" y="82"/>
                      <a:pt x="107" y="105"/>
                    </a:cubicBezTo>
                    <a:cubicBezTo>
                      <a:pt x="94" y="114"/>
                      <a:pt x="82" y="123"/>
                      <a:pt x="71" y="133"/>
                    </a:cubicBezTo>
                    <a:cubicBezTo>
                      <a:pt x="59" y="144"/>
                      <a:pt x="55" y="161"/>
                      <a:pt x="66" y="172"/>
                    </a:cubicBezTo>
                    <a:cubicBezTo>
                      <a:pt x="73" y="180"/>
                      <a:pt x="90" y="183"/>
                      <a:pt x="101" y="181"/>
                    </a:cubicBezTo>
                    <a:cubicBezTo>
                      <a:pt x="116" y="178"/>
                      <a:pt x="130" y="168"/>
                      <a:pt x="143" y="159"/>
                    </a:cubicBezTo>
                    <a:cubicBezTo>
                      <a:pt x="177" y="137"/>
                      <a:pt x="211" y="114"/>
                      <a:pt x="247" y="90"/>
                    </a:cubicBezTo>
                    <a:cubicBezTo>
                      <a:pt x="255" y="104"/>
                      <a:pt x="264" y="117"/>
                      <a:pt x="275" y="135"/>
                    </a:cubicBezTo>
                    <a:cubicBezTo>
                      <a:pt x="222" y="166"/>
                      <a:pt x="172" y="202"/>
                      <a:pt x="117" y="226"/>
                    </a:cubicBezTo>
                    <a:cubicBezTo>
                      <a:pt x="58" y="250"/>
                      <a:pt x="0" y="196"/>
                      <a:pt x="16" y="136"/>
                    </a:cubicBezTo>
                    <a:cubicBezTo>
                      <a:pt x="20" y="119"/>
                      <a:pt x="33" y="100"/>
                      <a:pt x="47" y="89"/>
                    </a:cubicBezTo>
                    <a:cubicBezTo>
                      <a:pt x="87" y="58"/>
                      <a:pt x="130" y="30"/>
                      <a:pt x="173" y="2"/>
                    </a:cubicBezTo>
                    <a:cubicBezTo>
                      <a:pt x="176" y="0"/>
                      <a:pt x="184" y="1"/>
                      <a:pt x="187" y="4"/>
                    </a:cubicBezTo>
                    <a:cubicBezTo>
                      <a:pt x="195" y="13"/>
                      <a:pt x="202" y="24"/>
                      <a:pt x="2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6" name="Freeform 207">
                <a:extLst>
                  <a:ext uri="{FF2B5EF4-FFF2-40B4-BE49-F238E27FC236}">
                    <a16:creationId xmlns:a16="http://schemas.microsoft.com/office/drawing/2014/main" id="{52EFEDCD-2862-C20F-44B3-5746927CE5FE}"/>
                  </a:ext>
                </a:extLst>
              </p:cNvPr>
              <p:cNvSpPr/>
              <p:nvPr/>
            </p:nvSpPr>
            <p:spPr bwMode="auto">
              <a:xfrm>
                <a:off x="-9643660" y="5721746"/>
                <a:ext cx="862013" cy="684213"/>
              </a:xfrm>
              <a:custGeom>
                <a:avLst/>
                <a:gdLst>
                  <a:gd name="T0" fmla="*/ 37 w 273"/>
                  <a:gd name="T1" fmla="*/ 47 h 217"/>
                  <a:gd name="T2" fmla="*/ 57 w 273"/>
                  <a:gd name="T3" fmla="*/ 0 h 217"/>
                  <a:gd name="T4" fmla="*/ 215 w 273"/>
                  <a:gd name="T5" fmla="*/ 63 h 217"/>
                  <a:gd name="T6" fmla="*/ 236 w 273"/>
                  <a:gd name="T7" fmla="*/ 191 h 217"/>
                  <a:gd name="T8" fmla="*/ 162 w 273"/>
                  <a:gd name="T9" fmla="*/ 210 h 217"/>
                  <a:gd name="T10" fmla="*/ 22 w 273"/>
                  <a:gd name="T11" fmla="*/ 165 h 217"/>
                  <a:gd name="T12" fmla="*/ 8 w 273"/>
                  <a:gd name="T13" fmla="*/ 136 h 217"/>
                  <a:gd name="T14" fmla="*/ 16 w 273"/>
                  <a:gd name="T15" fmla="*/ 110 h 217"/>
                  <a:gd name="T16" fmla="*/ 151 w 273"/>
                  <a:gd name="T17" fmla="*/ 157 h 217"/>
                  <a:gd name="T18" fmla="*/ 176 w 273"/>
                  <a:gd name="T19" fmla="*/ 164 h 217"/>
                  <a:gd name="T20" fmla="*/ 214 w 273"/>
                  <a:gd name="T21" fmla="*/ 144 h 217"/>
                  <a:gd name="T22" fmla="*/ 199 w 273"/>
                  <a:gd name="T23" fmla="*/ 109 h 217"/>
                  <a:gd name="T24" fmla="*/ 131 w 273"/>
                  <a:gd name="T25" fmla="*/ 81 h 217"/>
                  <a:gd name="T26" fmla="*/ 37 w 273"/>
                  <a:gd name="T27" fmla="*/ 4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73" h="217">
                    <a:moveTo>
                      <a:pt x="37" y="47"/>
                    </a:moveTo>
                    <a:cubicBezTo>
                      <a:pt x="44" y="30"/>
                      <a:pt x="50" y="16"/>
                      <a:pt x="57" y="0"/>
                    </a:cubicBezTo>
                    <a:cubicBezTo>
                      <a:pt x="110" y="21"/>
                      <a:pt x="164" y="38"/>
                      <a:pt x="215" y="63"/>
                    </a:cubicBezTo>
                    <a:cubicBezTo>
                      <a:pt x="273" y="90"/>
                      <a:pt x="272" y="151"/>
                      <a:pt x="236" y="191"/>
                    </a:cubicBezTo>
                    <a:cubicBezTo>
                      <a:pt x="216" y="213"/>
                      <a:pt x="189" y="217"/>
                      <a:pt x="162" y="210"/>
                    </a:cubicBezTo>
                    <a:cubicBezTo>
                      <a:pt x="115" y="197"/>
                      <a:pt x="69" y="180"/>
                      <a:pt x="22" y="165"/>
                    </a:cubicBezTo>
                    <a:cubicBezTo>
                      <a:pt x="6" y="160"/>
                      <a:pt x="0" y="153"/>
                      <a:pt x="8" y="136"/>
                    </a:cubicBezTo>
                    <a:cubicBezTo>
                      <a:pt x="11" y="128"/>
                      <a:pt x="13" y="119"/>
                      <a:pt x="16" y="110"/>
                    </a:cubicBezTo>
                    <a:cubicBezTo>
                      <a:pt x="62" y="126"/>
                      <a:pt x="107" y="142"/>
                      <a:pt x="151" y="157"/>
                    </a:cubicBezTo>
                    <a:cubicBezTo>
                      <a:pt x="159" y="160"/>
                      <a:pt x="168" y="163"/>
                      <a:pt x="176" y="164"/>
                    </a:cubicBezTo>
                    <a:cubicBezTo>
                      <a:pt x="193" y="166"/>
                      <a:pt x="206" y="161"/>
                      <a:pt x="214" y="144"/>
                    </a:cubicBezTo>
                    <a:cubicBezTo>
                      <a:pt x="221" y="127"/>
                      <a:pt x="211" y="116"/>
                      <a:pt x="199" y="109"/>
                    </a:cubicBezTo>
                    <a:cubicBezTo>
                      <a:pt x="177" y="98"/>
                      <a:pt x="154" y="89"/>
                      <a:pt x="131" y="81"/>
                    </a:cubicBezTo>
                    <a:cubicBezTo>
                      <a:pt x="101" y="69"/>
                      <a:pt x="70" y="59"/>
                      <a:pt x="37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7" name="Freeform 208">
                <a:extLst>
                  <a:ext uri="{FF2B5EF4-FFF2-40B4-BE49-F238E27FC236}">
                    <a16:creationId xmlns:a16="http://schemas.microsoft.com/office/drawing/2014/main" id="{D0E51061-3424-90DB-9DD1-488662EE9A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618260" y="8496696"/>
                <a:ext cx="852488" cy="615950"/>
              </a:xfrm>
              <a:custGeom>
                <a:avLst/>
                <a:gdLst>
                  <a:gd name="T0" fmla="*/ 211 w 270"/>
                  <a:gd name="T1" fmla="*/ 0 h 195"/>
                  <a:gd name="T2" fmla="*/ 224 w 270"/>
                  <a:gd name="T3" fmla="*/ 38 h 195"/>
                  <a:gd name="T4" fmla="*/ 216 w 270"/>
                  <a:gd name="T5" fmla="*/ 57 h 195"/>
                  <a:gd name="T6" fmla="*/ 211 w 270"/>
                  <a:gd name="T7" fmla="*/ 61 h 195"/>
                  <a:gd name="T8" fmla="*/ 193 w 270"/>
                  <a:gd name="T9" fmla="*/ 119 h 195"/>
                  <a:gd name="T10" fmla="*/ 209 w 270"/>
                  <a:gd name="T11" fmla="*/ 129 h 195"/>
                  <a:gd name="T12" fmla="*/ 217 w 270"/>
                  <a:gd name="T13" fmla="*/ 127 h 195"/>
                  <a:gd name="T14" fmla="*/ 262 w 270"/>
                  <a:gd name="T15" fmla="*/ 152 h 195"/>
                  <a:gd name="T16" fmla="*/ 270 w 270"/>
                  <a:gd name="T17" fmla="*/ 171 h 195"/>
                  <a:gd name="T18" fmla="*/ 140 w 270"/>
                  <a:gd name="T19" fmla="*/ 184 h 195"/>
                  <a:gd name="T20" fmla="*/ 39 w 270"/>
                  <a:gd name="T21" fmla="*/ 193 h 195"/>
                  <a:gd name="T22" fmla="*/ 16 w 270"/>
                  <a:gd name="T23" fmla="*/ 179 h 195"/>
                  <a:gd name="T24" fmla="*/ 41 w 270"/>
                  <a:gd name="T25" fmla="*/ 105 h 195"/>
                  <a:gd name="T26" fmla="*/ 211 w 270"/>
                  <a:gd name="T27" fmla="*/ 0 h 195"/>
                  <a:gd name="T28" fmla="*/ 136 w 270"/>
                  <a:gd name="T29" fmla="*/ 102 h 195"/>
                  <a:gd name="T30" fmla="*/ 62 w 270"/>
                  <a:gd name="T31" fmla="*/ 144 h 195"/>
                  <a:gd name="T32" fmla="*/ 64 w 270"/>
                  <a:gd name="T33" fmla="*/ 149 h 195"/>
                  <a:gd name="T34" fmla="*/ 123 w 270"/>
                  <a:gd name="T35" fmla="*/ 142 h 195"/>
                  <a:gd name="T36" fmla="*/ 142 w 270"/>
                  <a:gd name="T37" fmla="*/ 111 h 195"/>
                  <a:gd name="T38" fmla="*/ 136 w 270"/>
                  <a:gd name="T39" fmla="*/ 102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0" h="195">
                    <a:moveTo>
                      <a:pt x="211" y="0"/>
                    </a:moveTo>
                    <a:cubicBezTo>
                      <a:pt x="216" y="14"/>
                      <a:pt x="222" y="26"/>
                      <a:pt x="224" y="38"/>
                    </a:cubicBezTo>
                    <a:cubicBezTo>
                      <a:pt x="225" y="44"/>
                      <a:pt x="219" y="51"/>
                      <a:pt x="216" y="57"/>
                    </a:cubicBezTo>
                    <a:cubicBezTo>
                      <a:pt x="215" y="59"/>
                      <a:pt x="213" y="59"/>
                      <a:pt x="211" y="61"/>
                    </a:cubicBezTo>
                    <a:cubicBezTo>
                      <a:pt x="177" y="82"/>
                      <a:pt x="177" y="82"/>
                      <a:pt x="193" y="119"/>
                    </a:cubicBezTo>
                    <a:cubicBezTo>
                      <a:pt x="195" y="124"/>
                      <a:pt x="203" y="126"/>
                      <a:pt x="209" y="129"/>
                    </a:cubicBezTo>
                    <a:cubicBezTo>
                      <a:pt x="211" y="130"/>
                      <a:pt x="214" y="128"/>
                      <a:pt x="217" y="127"/>
                    </a:cubicBezTo>
                    <a:cubicBezTo>
                      <a:pt x="249" y="122"/>
                      <a:pt x="250" y="123"/>
                      <a:pt x="262" y="152"/>
                    </a:cubicBezTo>
                    <a:cubicBezTo>
                      <a:pt x="264" y="158"/>
                      <a:pt x="267" y="164"/>
                      <a:pt x="270" y="171"/>
                    </a:cubicBezTo>
                    <a:cubicBezTo>
                      <a:pt x="225" y="175"/>
                      <a:pt x="183" y="180"/>
                      <a:pt x="140" y="184"/>
                    </a:cubicBezTo>
                    <a:cubicBezTo>
                      <a:pt x="106" y="187"/>
                      <a:pt x="73" y="190"/>
                      <a:pt x="39" y="193"/>
                    </a:cubicBezTo>
                    <a:cubicBezTo>
                      <a:pt x="27" y="195"/>
                      <a:pt x="20" y="192"/>
                      <a:pt x="16" y="179"/>
                    </a:cubicBezTo>
                    <a:cubicBezTo>
                      <a:pt x="1" y="132"/>
                      <a:pt x="0" y="131"/>
                      <a:pt x="41" y="105"/>
                    </a:cubicBezTo>
                    <a:cubicBezTo>
                      <a:pt x="98" y="70"/>
                      <a:pt x="154" y="35"/>
                      <a:pt x="211" y="0"/>
                    </a:cubicBezTo>
                    <a:close/>
                    <a:moveTo>
                      <a:pt x="136" y="102"/>
                    </a:moveTo>
                    <a:cubicBezTo>
                      <a:pt x="111" y="116"/>
                      <a:pt x="86" y="130"/>
                      <a:pt x="62" y="144"/>
                    </a:cubicBezTo>
                    <a:cubicBezTo>
                      <a:pt x="62" y="146"/>
                      <a:pt x="63" y="148"/>
                      <a:pt x="64" y="149"/>
                    </a:cubicBezTo>
                    <a:cubicBezTo>
                      <a:pt x="84" y="147"/>
                      <a:pt x="103" y="144"/>
                      <a:pt x="123" y="142"/>
                    </a:cubicBezTo>
                    <a:cubicBezTo>
                      <a:pt x="152" y="140"/>
                      <a:pt x="155" y="137"/>
                      <a:pt x="142" y="111"/>
                    </a:cubicBezTo>
                    <a:cubicBezTo>
                      <a:pt x="140" y="108"/>
                      <a:pt x="138" y="105"/>
                      <a:pt x="136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8" name="Freeform 209">
                <a:extLst>
                  <a:ext uri="{FF2B5EF4-FFF2-40B4-BE49-F238E27FC236}">
                    <a16:creationId xmlns:a16="http://schemas.microsoft.com/office/drawing/2014/main" id="{947CF309-98DD-67D9-46CA-57F491C3A4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506385" y="3267471"/>
                <a:ext cx="693738" cy="852488"/>
              </a:xfrm>
              <a:custGeom>
                <a:avLst/>
                <a:gdLst>
                  <a:gd name="T0" fmla="*/ 159 w 220"/>
                  <a:gd name="T1" fmla="*/ 270 h 270"/>
                  <a:gd name="T2" fmla="*/ 151 w 220"/>
                  <a:gd name="T3" fmla="*/ 266 h 270"/>
                  <a:gd name="T4" fmla="*/ 126 w 220"/>
                  <a:gd name="T5" fmla="*/ 203 h 270"/>
                  <a:gd name="T6" fmla="*/ 121 w 220"/>
                  <a:gd name="T7" fmla="*/ 188 h 270"/>
                  <a:gd name="T8" fmla="*/ 90 w 220"/>
                  <a:gd name="T9" fmla="*/ 171 h 270"/>
                  <a:gd name="T10" fmla="*/ 73 w 220"/>
                  <a:gd name="T11" fmla="*/ 178 h 270"/>
                  <a:gd name="T12" fmla="*/ 46 w 220"/>
                  <a:gd name="T13" fmla="*/ 210 h 270"/>
                  <a:gd name="T14" fmla="*/ 24 w 220"/>
                  <a:gd name="T15" fmla="*/ 198 h 270"/>
                  <a:gd name="T16" fmla="*/ 0 w 220"/>
                  <a:gd name="T17" fmla="*/ 188 h 270"/>
                  <a:gd name="T18" fmla="*/ 107 w 220"/>
                  <a:gd name="T19" fmla="*/ 62 h 270"/>
                  <a:gd name="T20" fmla="*/ 151 w 220"/>
                  <a:gd name="T21" fmla="*/ 10 h 270"/>
                  <a:gd name="T22" fmla="*/ 173 w 220"/>
                  <a:gd name="T23" fmla="*/ 6 h 270"/>
                  <a:gd name="T24" fmla="*/ 213 w 220"/>
                  <a:gd name="T25" fmla="*/ 29 h 270"/>
                  <a:gd name="T26" fmla="*/ 220 w 220"/>
                  <a:gd name="T27" fmla="*/ 40 h 270"/>
                  <a:gd name="T28" fmla="*/ 163 w 220"/>
                  <a:gd name="T29" fmla="*/ 264 h 270"/>
                  <a:gd name="T30" fmla="*/ 159 w 220"/>
                  <a:gd name="T31" fmla="*/ 270 h 270"/>
                  <a:gd name="T32" fmla="*/ 143 w 220"/>
                  <a:gd name="T33" fmla="*/ 146 h 270"/>
                  <a:gd name="T34" fmla="*/ 168 w 220"/>
                  <a:gd name="T35" fmla="*/ 62 h 270"/>
                  <a:gd name="T36" fmla="*/ 162 w 220"/>
                  <a:gd name="T37" fmla="*/ 60 h 270"/>
                  <a:gd name="T38" fmla="*/ 109 w 220"/>
                  <a:gd name="T39" fmla="*/ 129 h 270"/>
                  <a:gd name="T40" fmla="*/ 143 w 220"/>
                  <a:gd name="T41" fmla="*/ 14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20" h="270">
                    <a:moveTo>
                      <a:pt x="159" y="270"/>
                    </a:moveTo>
                    <a:cubicBezTo>
                      <a:pt x="156" y="268"/>
                      <a:pt x="153" y="267"/>
                      <a:pt x="151" y="266"/>
                    </a:cubicBezTo>
                    <a:cubicBezTo>
                      <a:pt x="116" y="244"/>
                      <a:pt x="116" y="244"/>
                      <a:pt x="126" y="203"/>
                    </a:cubicBezTo>
                    <a:cubicBezTo>
                      <a:pt x="127" y="198"/>
                      <a:pt x="125" y="190"/>
                      <a:pt x="121" y="188"/>
                    </a:cubicBezTo>
                    <a:cubicBezTo>
                      <a:pt x="111" y="181"/>
                      <a:pt x="101" y="175"/>
                      <a:pt x="90" y="171"/>
                    </a:cubicBezTo>
                    <a:cubicBezTo>
                      <a:pt x="85" y="170"/>
                      <a:pt x="77" y="174"/>
                      <a:pt x="73" y="178"/>
                    </a:cubicBezTo>
                    <a:cubicBezTo>
                      <a:pt x="64" y="187"/>
                      <a:pt x="55" y="198"/>
                      <a:pt x="46" y="210"/>
                    </a:cubicBezTo>
                    <a:cubicBezTo>
                      <a:pt x="38" y="205"/>
                      <a:pt x="31" y="202"/>
                      <a:pt x="24" y="198"/>
                    </a:cubicBezTo>
                    <a:cubicBezTo>
                      <a:pt x="17" y="195"/>
                      <a:pt x="10" y="192"/>
                      <a:pt x="0" y="188"/>
                    </a:cubicBezTo>
                    <a:cubicBezTo>
                      <a:pt x="37" y="145"/>
                      <a:pt x="72" y="103"/>
                      <a:pt x="107" y="62"/>
                    </a:cubicBezTo>
                    <a:cubicBezTo>
                      <a:pt x="122" y="45"/>
                      <a:pt x="137" y="28"/>
                      <a:pt x="151" y="10"/>
                    </a:cubicBezTo>
                    <a:cubicBezTo>
                      <a:pt x="158" y="2"/>
                      <a:pt x="164" y="0"/>
                      <a:pt x="173" y="6"/>
                    </a:cubicBezTo>
                    <a:cubicBezTo>
                      <a:pt x="186" y="14"/>
                      <a:pt x="200" y="21"/>
                      <a:pt x="213" y="29"/>
                    </a:cubicBezTo>
                    <a:cubicBezTo>
                      <a:pt x="216" y="31"/>
                      <a:pt x="220" y="37"/>
                      <a:pt x="220" y="40"/>
                    </a:cubicBezTo>
                    <a:cubicBezTo>
                      <a:pt x="201" y="115"/>
                      <a:pt x="182" y="189"/>
                      <a:pt x="163" y="264"/>
                    </a:cubicBezTo>
                    <a:cubicBezTo>
                      <a:pt x="163" y="265"/>
                      <a:pt x="161" y="267"/>
                      <a:pt x="159" y="270"/>
                    </a:cubicBezTo>
                    <a:close/>
                    <a:moveTo>
                      <a:pt x="143" y="146"/>
                    </a:moveTo>
                    <a:cubicBezTo>
                      <a:pt x="152" y="117"/>
                      <a:pt x="160" y="90"/>
                      <a:pt x="168" y="62"/>
                    </a:cubicBezTo>
                    <a:cubicBezTo>
                      <a:pt x="166" y="61"/>
                      <a:pt x="164" y="61"/>
                      <a:pt x="162" y="60"/>
                    </a:cubicBezTo>
                    <a:cubicBezTo>
                      <a:pt x="145" y="82"/>
                      <a:pt x="127" y="105"/>
                      <a:pt x="109" y="129"/>
                    </a:cubicBezTo>
                    <a:cubicBezTo>
                      <a:pt x="121" y="135"/>
                      <a:pt x="130" y="140"/>
                      <a:pt x="143" y="1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39" name="Freeform 210">
                <a:extLst>
                  <a:ext uri="{FF2B5EF4-FFF2-40B4-BE49-F238E27FC236}">
                    <a16:creationId xmlns:a16="http://schemas.microsoft.com/office/drawing/2014/main" id="{5148ADEC-E826-6089-426E-1D863D9BDD3F}"/>
                  </a:ext>
                </a:extLst>
              </p:cNvPr>
              <p:cNvSpPr/>
              <p:nvPr/>
            </p:nvSpPr>
            <p:spPr bwMode="auto">
              <a:xfrm>
                <a:off x="-8487960" y="3953271"/>
                <a:ext cx="817563" cy="820738"/>
              </a:xfrm>
              <a:custGeom>
                <a:avLst/>
                <a:gdLst>
                  <a:gd name="T0" fmla="*/ 90 w 259"/>
                  <a:gd name="T1" fmla="*/ 0 h 260"/>
                  <a:gd name="T2" fmla="*/ 123 w 259"/>
                  <a:gd name="T3" fmla="*/ 37 h 260"/>
                  <a:gd name="T4" fmla="*/ 86 w 259"/>
                  <a:gd name="T5" fmla="*/ 73 h 260"/>
                  <a:gd name="T6" fmla="*/ 87 w 259"/>
                  <a:gd name="T7" fmla="*/ 105 h 260"/>
                  <a:gd name="T8" fmla="*/ 99 w 259"/>
                  <a:gd name="T9" fmla="*/ 120 h 260"/>
                  <a:gd name="T10" fmla="*/ 151 w 259"/>
                  <a:gd name="T11" fmla="*/ 71 h 260"/>
                  <a:gd name="T12" fmla="*/ 184 w 259"/>
                  <a:gd name="T13" fmla="*/ 108 h 260"/>
                  <a:gd name="T14" fmla="*/ 146 w 259"/>
                  <a:gd name="T15" fmla="*/ 145 h 260"/>
                  <a:gd name="T16" fmla="*/ 145 w 259"/>
                  <a:gd name="T17" fmla="*/ 166 h 260"/>
                  <a:gd name="T18" fmla="*/ 192 w 259"/>
                  <a:gd name="T19" fmla="*/ 168 h 260"/>
                  <a:gd name="T20" fmla="*/ 225 w 259"/>
                  <a:gd name="T21" fmla="*/ 129 h 260"/>
                  <a:gd name="T22" fmla="*/ 242 w 259"/>
                  <a:gd name="T23" fmla="*/ 153 h 260"/>
                  <a:gd name="T24" fmla="*/ 259 w 259"/>
                  <a:gd name="T25" fmla="*/ 171 h 260"/>
                  <a:gd name="T26" fmla="*/ 165 w 259"/>
                  <a:gd name="T27" fmla="*/ 260 h 260"/>
                  <a:gd name="T28" fmla="*/ 0 w 259"/>
                  <a:gd name="T29" fmla="*/ 86 h 260"/>
                  <a:gd name="T30" fmla="*/ 90 w 259"/>
                  <a:gd name="T3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9" h="260">
                    <a:moveTo>
                      <a:pt x="90" y="0"/>
                    </a:moveTo>
                    <a:cubicBezTo>
                      <a:pt x="102" y="13"/>
                      <a:pt x="112" y="24"/>
                      <a:pt x="123" y="37"/>
                    </a:cubicBezTo>
                    <a:cubicBezTo>
                      <a:pt x="112" y="49"/>
                      <a:pt x="100" y="62"/>
                      <a:pt x="86" y="73"/>
                    </a:cubicBezTo>
                    <a:cubicBezTo>
                      <a:pt x="72" y="85"/>
                      <a:pt x="71" y="94"/>
                      <a:pt x="87" y="105"/>
                    </a:cubicBezTo>
                    <a:cubicBezTo>
                      <a:pt x="91" y="108"/>
                      <a:pt x="93" y="113"/>
                      <a:pt x="99" y="120"/>
                    </a:cubicBezTo>
                    <a:cubicBezTo>
                      <a:pt x="117" y="103"/>
                      <a:pt x="133" y="88"/>
                      <a:pt x="151" y="71"/>
                    </a:cubicBezTo>
                    <a:cubicBezTo>
                      <a:pt x="162" y="83"/>
                      <a:pt x="172" y="95"/>
                      <a:pt x="184" y="108"/>
                    </a:cubicBezTo>
                    <a:cubicBezTo>
                      <a:pt x="172" y="120"/>
                      <a:pt x="160" y="133"/>
                      <a:pt x="146" y="145"/>
                    </a:cubicBezTo>
                    <a:cubicBezTo>
                      <a:pt x="137" y="153"/>
                      <a:pt x="138" y="158"/>
                      <a:pt x="145" y="166"/>
                    </a:cubicBezTo>
                    <a:cubicBezTo>
                      <a:pt x="168" y="193"/>
                      <a:pt x="168" y="193"/>
                      <a:pt x="192" y="168"/>
                    </a:cubicBezTo>
                    <a:cubicBezTo>
                      <a:pt x="202" y="158"/>
                      <a:pt x="211" y="146"/>
                      <a:pt x="225" y="129"/>
                    </a:cubicBezTo>
                    <a:cubicBezTo>
                      <a:pt x="233" y="141"/>
                      <a:pt x="237" y="147"/>
                      <a:pt x="242" y="153"/>
                    </a:cubicBezTo>
                    <a:cubicBezTo>
                      <a:pt x="247" y="159"/>
                      <a:pt x="253" y="165"/>
                      <a:pt x="259" y="171"/>
                    </a:cubicBezTo>
                    <a:cubicBezTo>
                      <a:pt x="228" y="201"/>
                      <a:pt x="198" y="229"/>
                      <a:pt x="165" y="260"/>
                    </a:cubicBezTo>
                    <a:cubicBezTo>
                      <a:pt x="111" y="202"/>
                      <a:pt x="56" y="145"/>
                      <a:pt x="0" y="86"/>
                    </a:cubicBezTo>
                    <a:cubicBezTo>
                      <a:pt x="30" y="57"/>
                      <a:pt x="59" y="30"/>
                      <a:pt x="9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0" name="Freeform 211">
                <a:extLst>
                  <a:ext uri="{FF2B5EF4-FFF2-40B4-BE49-F238E27FC236}">
                    <a16:creationId xmlns:a16="http://schemas.microsoft.com/office/drawing/2014/main" id="{B958645C-7373-5388-AA29-2812C34E9B12}"/>
                  </a:ext>
                </a:extLst>
              </p:cNvPr>
              <p:cNvSpPr/>
              <p:nvPr/>
            </p:nvSpPr>
            <p:spPr bwMode="auto">
              <a:xfrm>
                <a:off x="-4589060" y="2826146"/>
                <a:ext cx="520700" cy="817563"/>
              </a:xfrm>
              <a:custGeom>
                <a:avLst/>
                <a:gdLst>
                  <a:gd name="T0" fmla="*/ 42 w 165"/>
                  <a:gd name="T1" fmla="*/ 0 h 259"/>
                  <a:gd name="T2" fmla="*/ 165 w 165"/>
                  <a:gd name="T3" fmla="*/ 22 h 259"/>
                  <a:gd name="T4" fmla="*/ 162 w 165"/>
                  <a:gd name="T5" fmla="*/ 34 h 259"/>
                  <a:gd name="T6" fmla="*/ 153 w 165"/>
                  <a:gd name="T7" fmla="*/ 66 h 259"/>
                  <a:gd name="T8" fmla="*/ 109 w 165"/>
                  <a:gd name="T9" fmla="*/ 63 h 259"/>
                  <a:gd name="T10" fmla="*/ 77 w 165"/>
                  <a:gd name="T11" fmla="*/ 87 h 259"/>
                  <a:gd name="T12" fmla="*/ 89 w 165"/>
                  <a:gd name="T13" fmla="*/ 103 h 259"/>
                  <a:gd name="T14" fmla="*/ 114 w 165"/>
                  <a:gd name="T15" fmla="*/ 108 h 259"/>
                  <a:gd name="T16" fmla="*/ 143 w 165"/>
                  <a:gd name="T17" fmla="*/ 112 h 259"/>
                  <a:gd name="T18" fmla="*/ 135 w 165"/>
                  <a:gd name="T19" fmla="*/ 161 h 259"/>
                  <a:gd name="T20" fmla="*/ 88 w 165"/>
                  <a:gd name="T21" fmla="*/ 153 h 259"/>
                  <a:gd name="T22" fmla="*/ 61 w 165"/>
                  <a:gd name="T23" fmla="*/ 173 h 259"/>
                  <a:gd name="T24" fmla="*/ 86 w 165"/>
                  <a:gd name="T25" fmla="*/ 202 h 259"/>
                  <a:gd name="T26" fmla="*/ 124 w 165"/>
                  <a:gd name="T27" fmla="*/ 210 h 259"/>
                  <a:gd name="T28" fmla="*/ 132 w 165"/>
                  <a:gd name="T29" fmla="*/ 223 h 259"/>
                  <a:gd name="T30" fmla="*/ 127 w 165"/>
                  <a:gd name="T31" fmla="*/ 259 h 259"/>
                  <a:gd name="T32" fmla="*/ 0 w 165"/>
                  <a:gd name="T33" fmla="*/ 236 h 259"/>
                  <a:gd name="T34" fmla="*/ 42 w 165"/>
                  <a:gd name="T35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65" h="259">
                    <a:moveTo>
                      <a:pt x="42" y="0"/>
                    </a:moveTo>
                    <a:cubicBezTo>
                      <a:pt x="85" y="7"/>
                      <a:pt x="124" y="15"/>
                      <a:pt x="165" y="22"/>
                    </a:cubicBezTo>
                    <a:cubicBezTo>
                      <a:pt x="164" y="28"/>
                      <a:pt x="163" y="31"/>
                      <a:pt x="162" y="34"/>
                    </a:cubicBezTo>
                    <a:cubicBezTo>
                      <a:pt x="160" y="45"/>
                      <a:pt x="159" y="65"/>
                      <a:pt x="153" y="66"/>
                    </a:cubicBezTo>
                    <a:cubicBezTo>
                      <a:pt x="140" y="69"/>
                      <a:pt x="124" y="66"/>
                      <a:pt x="109" y="63"/>
                    </a:cubicBezTo>
                    <a:cubicBezTo>
                      <a:pt x="82" y="57"/>
                      <a:pt x="77" y="59"/>
                      <a:pt x="77" y="87"/>
                    </a:cubicBezTo>
                    <a:cubicBezTo>
                      <a:pt x="77" y="92"/>
                      <a:pt x="84" y="100"/>
                      <a:pt x="89" y="103"/>
                    </a:cubicBezTo>
                    <a:cubicBezTo>
                      <a:pt x="97" y="106"/>
                      <a:pt x="106" y="107"/>
                      <a:pt x="114" y="108"/>
                    </a:cubicBezTo>
                    <a:cubicBezTo>
                      <a:pt x="123" y="109"/>
                      <a:pt x="131" y="110"/>
                      <a:pt x="143" y="112"/>
                    </a:cubicBezTo>
                    <a:cubicBezTo>
                      <a:pt x="141" y="128"/>
                      <a:pt x="138" y="144"/>
                      <a:pt x="135" y="161"/>
                    </a:cubicBezTo>
                    <a:cubicBezTo>
                      <a:pt x="119" y="158"/>
                      <a:pt x="103" y="156"/>
                      <a:pt x="88" y="153"/>
                    </a:cubicBezTo>
                    <a:cubicBezTo>
                      <a:pt x="68" y="149"/>
                      <a:pt x="63" y="152"/>
                      <a:pt x="61" y="173"/>
                    </a:cubicBezTo>
                    <a:cubicBezTo>
                      <a:pt x="58" y="199"/>
                      <a:pt x="58" y="199"/>
                      <a:pt x="86" y="202"/>
                    </a:cubicBezTo>
                    <a:cubicBezTo>
                      <a:pt x="99" y="204"/>
                      <a:pt x="112" y="206"/>
                      <a:pt x="124" y="210"/>
                    </a:cubicBezTo>
                    <a:cubicBezTo>
                      <a:pt x="128" y="211"/>
                      <a:pt x="132" y="218"/>
                      <a:pt x="132" y="223"/>
                    </a:cubicBezTo>
                    <a:cubicBezTo>
                      <a:pt x="132" y="235"/>
                      <a:pt x="129" y="246"/>
                      <a:pt x="127" y="259"/>
                    </a:cubicBezTo>
                    <a:cubicBezTo>
                      <a:pt x="85" y="251"/>
                      <a:pt x="43" y="244"/>
                      <a:pt x="0" y="236"/>
                    </a:cubicBezTo>
                    <a:cubicBezTo>
                      <a:pt x="14" y="158"/>
                      <a:pt x="28" y="81"/>
                      <a:pt x="4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1" name="Freeform 212">
                <a:extLst>
                  <a:ext uri="{FF2B5EF4-FFF2-40B4-BE49-F238E27FC236}">
                    <a16:creationId xmlns:a16="http://schemas.microsoft.com/office/drawing/2014/main" id="{17480D81-ECC6-03BE-3CE1-350EF967391E}"/>
                  </a:ext>
                </a:extLst>
              </p:cNvPr>
              <p:cNvSpPr/>
              <p:nvPr/>
            </p:nvSpPr>
            <p:spPr bwMode="auto">
              <a:xfrm>
                <a:off x="-1148947" y="6804421"/>
                <a:ext cx="782638" cy="492125"/>
              </a:xfrm>
              <a:custGeom>
                <a:avLst/>
                <a:gdLst>
                  <a:gd name="T0" fmla="*/ 247 w 248"/>
                  <a:gd name="T1" fmla="*/ 124 h 156"/>
                  <a:gd name="T2" fmla="*/ 201 w 248"/>
                  <a:gd name="T3" fmla="*/ 127 h 156"/>
                  <a:gd name="T4" fmla="*/ 195 w 248"/>
                  <a:gd name="T5" fmla="*/ 77 h 156"/>
                  <a:gd name="T6" fmla="*/ 167 w 248"/>
                  <a:gd name="T7" fmla="*/ 57 h 156"/>
                  <a:gd name="T8" fmla="*/ 151 w 248"/>
                  <a:gd name="T9" fmla="*/ 62 h 156"/>
                  <a:gd name="T10" fmla="*/ 156 w 248"/>
                  <a:gd name="T11" fmla="*/ 128 h 156"/>
                  <a:gd name="T12" fmla="*/ 109 w 248"/>
                  <a:gd name="T13" fmla="*/ 135 h 156"/>
                  <a:gd name="T14" fmla="*/ 103 w 248"/>
                  <a:gd name="T15" fmla="*/ 84 h 156"/>
                  <a:gd name="T16" fmla="*/ 83 w 248"/>
                  <a:gd name="T17" fmla="*/ 66 h 156"/>
                  <a:gd name="T18" fmla="*/ 56 w 248"/>
                  <a:gd name="T19" fmla="*/ 102 h 156"/>
                  <a:gd name="T20" fmla="*/ 57 w 248"/>
                  <a:gd name="T21" fmla="*/ 112 h 156"/>
                  <a:gd name="T22" fmla="*/ 13 w 248"/>
                  <a:gd name="T23" fmla="*/ 151 h 156"/>
                  <a:gd name="T24" fmla="*/ 0 w 248"/>
                  <a:gd name="T25" fmla="*/ 38 h 156"/>
                  <a:gd name="T26" fmla="*/ 16 w 248"/>
                  <a:gd name="T27" fmla="*/ 24 h 156"/>
                  <a:gd name="T28" fmla="*/ 115 w 248"/>
                  <a:gd name="T29" fmla="*/ 13 h 156"/>
                  <a:gd name="T30" fmla="*/ 218 w 248"/>
                  <a:gd name="T31" fmla="*/ 1 h 156"/>
                  <a:gd name="T32" fmla="*/ 239 w 248"/>
                  <a:gd name="T33" fmla="*/ 19 h 156"/>
                  <a:gd name="T34" fmla="*/ 248 w 248"/>
                  <a:gd name="T35" fmla="*/ 108 h 156"/>
                  <a:gd name="T36" fmla="*/ 247 w 248"/>
                  <a:gd name="T37" fmla="*/ 124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8" h="156">
                    <a:moveTo>
                      <a:pt x="247" y="124"/>
                    </a:moveTo>
                    <a:cubicBezTo>
                      <a:pt x="231" y="125"/>
                      <a:pt x="217" y="126"/>
                      <a:pt x="201" y="127"/>
                    </a:cubicBezTo>
                    <a:cubicBezTo>
                      <a:pt x="199" y="109"/>
                      <a:pt x="197" y="93"/>
                      <a:pt x="195" y="77"/>
                    </a:cubicBezTo>
                    <a:cubicBezTo>
                      <a:pt x="194" y="54"/>
                      <a:pt x="189" y="50"/>
                      <a:pt x="167" y="57"/>
                    </a:cubicBezTo>
                    <a:cubicBezTo>
                      <a:pt x="162" y="58"/>
                      <a:pt x="157" y="60"/>
                      <a:pt x="151" y="62"/>
                    </a:cubicBezTo>
                    <a:cubicBezTo>
                      <a:pt x="152" y="84"/>
                      <a:pt x="154" y="105"/>
                      <a:pt x="156" y="128"/>
                    </a:cubicBezTo>
                    <a:cubicBezTo>
                      <a:pt x="140" y="130"/>
                      <a:pt x="126" y="132"/>
                      <a:pt x="109" y="135"/>
                    </a:cubicBezTo>
                    <a:cubicBezTo>
                      <a:pt x="107" y="118"/>
                      <a:pt x="104" y="101"/>
                      <a:pt x="103" y="84"/>
                    </a:cubicBezTo>
                    <a:cubicBezTo>
                      <a:pt x="103" y="70"/>
                      <a:pt x="98" y="63"/>
                      <a:pt x="83" y="66"/>
                    </a:cubicBezTo>
                    <a:cubicBezTo>
                      <a:pt x="45" y="71"/>
                      <a:pt x="48" y="73"/>
                      <a:pt x="56" y="102"/>
                    </a:cubicBezTo>
                    <a:cubicBezTo>
                      <a:pt x="57" y="105"/>
                      <a:pt x="57" y="108"/>
                      <a:pt x="57" y="112"/>
                    </a:cubicBezTo>
                    <a:cubicBezTo>
                      <a:pt x="61" y="152"/>
                      <a:pt x="56" y="156"/>
                      <a:pt x="13" y="151"/>
                    </a:cubicBezTo>
                    <a:cubicBezTo>
                      <a:pt x="8" y="114"/>
                      <a:pt x="3" y="76"/>
                      <a:pt x="0" y="38"/>
                    </a:cubicBezTo>
                    <a:cubicBezTo>
                      <a:pt x="0" y="33"/>
                      <a:pt x="10" y="24"/>
                      <a:pt x="16" y="24"/>
                    </a:cubicBezTo>
                    <a:cubicBezTo>
                      <a:pt x="49" y="19"/>
                      <a:pt x="82" y="16"/>
                      <a:pt x="115" y="13"/>
                    </a:cubicBezTo>
                    <a:cubicBezTo>
                      <a:pt x="149" y="9"/>
                      <a:pt x="183" y="6"/>
                      <a:pt x="218" y="1"/>
                    </a:cubicBezTo>
                    <a:cubicBezTo>
                      <a:pt x="231" y="0"/>
                      <a:pt x="238" y="3"/>
                      <a:pt x="239" y="19"/>
                    </a:cubicBezTo>
                    <a:cubicBezTo>
                      <a:pt x="240" y="48"/>
                      <a:pt x="245" y="78"/>
                      <a:pt x="248" y="108"/>
                    </a:cubicBezTo>
                    <a:cubicBezTo>
                      <a:pt x="248" y="113"/>
                      <a:pt x="247" y="118"/>
                      <a:pt x="24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2" name="Freeform 213">
                <a:extLst>
                  <a:ext uri="{FF2B5EF4-FFF2-40B4-BE49-F238E27FC236}">
                    <a16:creationId xmlns:a16="http://schemas.microsoft.com/office/drawing/2014/main" id="{FF310550-D3D4-D94C-3F90-022C9B8AC603}"/>
                  </a:ext>
                </a:extLst>
              </p:cNvPr>
              <p:cNvSpPr/>
              <p:nvPr/>
            </p:nvSpPr>
            <p:spPr bwMode="auto">
              <a:xfrm>
                <a:off x="-1234672" y="6124971"/>
                <a:ext cx="808038" cy="552450"/>
              </a:xfrm>
              <a:custGeom>
                <a:avLst/>
                <a:gdLst>
                  <a:gd name="T0" fmla="*/ 13 w 256"/>
                  <a:gd name="T1" fmla="*/ 175 h 175"/>
                  <a:gd name="T2" fmla="*/ 0 w 256"/>
                  <a:gd name="T3" fmla="*/ 128 h 175"/>
                  <a:gd name="T4" fmla="*/ 9 w 256"/>
                  <a:gd name="T5" fmla="*/ 109 h 175"/>
                  <a:gd name="T6" fmla="*/ 142 w 256"/>
                  <a:gd name="T7" fmla="*/ 37 h 175"/>
                  <a:gd name="T8" fmla="*/ 214 w 256"/>
                  <a:gd name="T9" fmla="*/ 0 h 175"/>
                  <a:gd name="T10" fmla="*/ 225 w 256"/>
                  <a:gd name="T11" fmla="*/ 41 h 175"/>
                  <a:gd name="T12" fmla="*/ 214 w 256"/>
                  <a:gd name="T13" fmla="*/ 58 h 175"/>
                  <a:gd name="T14" fmla="*/ 83 w 256"/>
                  <a:gd name="T15" fmla="*/ 121 h 175"/>
                  <a:gd name="T16" fmla="*/ 69 w 256"/>
                  <a:gd name="T17" fmla="*/ 131 h 175"/>
                  <a:gd name="T18" fmla="*/ 247 w 256"/>
                  <a:gd name="T19" fmla="*/ 131 h 175"/>
                  <a:gd name="T20" fmla="*/ 256 w 256"/>
                  <a:gd name="T21" fmla="*/ 175 h 175"/>
                  <a:gd name="T22" fmla="*/ 13 w 256"/>
                  <a:gd name="T23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6" h="175">
                    <a:moveTo>
                      <a:pt x="13" y="175"/>
                    </a:moveTo>
                    <a:cubicBezTo>
                      <a:pt x="9" y="158"/>
                      <a:pt x="3" y="143"/>
                      <a:pt x="0" y="128"/>
                    </a:cubicBezTo>
                    <a:cubicBezTo>
                      <a:pt x="0" y="122"/>
                      <a:pt x="4" y="112"/>
                      <a:pt x="9" y="109"/>
                    </a:cubicBezTo>
                    <a:cubicBezTo>
                      <a:pt x="53" y="85"/>
                      <a:pt x="98" y="61"/>
                      <a:pt x="142" y="37"/>
                    </a:cubicBezTo>
                    <a:cubicBezTo>
                      <a:pt x="165" y="25"/>
                      <a:pt x="188" y="14"/>
                      <a:pt x="214" y="0"/>
                    </a:cubicBezTo>
                    <a:cubicBezTo>
                      <a:pt x="218" y="15"/>
                      <a:pt x="223" y="28"/>
                      <a:pt x="225" y="41"/>
                    </a:cubicBezTo>
                    <a:cubicBezTo>
                      <a:pt x="226" y="47"/>
                      <a:pt x="219" y="55"/>
                      <a:pt x="214" y="58"/>
                    </a:cubicBezTo>
                    <a:cubicBezTo>
                      <a:pt x="170" y="80"/>
                      <a:pt x="126" y="100"/>
                      <a:pt x="83" y="121"/>
                    </a:cubicBezTo>
                    <a:cubicBezTo>
                      <a:pt x="79" y="123"/>
                      <a:pt x="76" y="126"/>
                      <a:pt x="69" y="131"/>
                    </a:cubicBezTo>
                    <a:cubicBezTo>
                      <a:pt x="130" y="131"/>
                      <a:pt x="187" y="131"/>
                      <a:pt x="247" y="131"/>
                    </a:cubicBezTo>
                    <a:cubicBezTo>
                      <a:pt x="250" y="144"/>
                      <a:pt x="253" y="159"/>
                      <a:pt x="256" y="175"/>
                    </a:cubicBezTo>
                    <a:cubicBezTo>
                      <a:pt x="173" y="175"/>
                      <a:pt x="93" y="175"/>
                      <a:pt x="13" y="1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3" name="Freeform 214">
                <a:extLst>
                  <a:ext uri="{FF2B5EF4-FFF2-40B4-BE49-F238E27FC236}">
                    <a16:creationId xmlns:a16="http://schemas.microsoft.com/office/drawing/2014/main" id="{A9D53275-313A-3A9A-ECC3-55F122676DAE}"/>
                  </a:ext>
                </a:extLst>
              </p:cNvPr>
              <p:cNvSpPr/>
              <p:nvPr/>
            </p:nvSpPr>
            <p:spPr bwMode="auto">
              <a:xfrm>
                <a:off x="-8929285" y="4310459"/>
                <a:ext cx="820738" cy="763588"/>
              </a:xfrm>
              <a:custGeom>
                <a:avLst/>
                <a:gdLst>
                  <a:gd name="T0" fmla="*/ 260 w 260"/>
                  <a:gd name="T1" fmla="*/ 198 h 242"/>
                  <a:gd name="T2" fmla="*/ 226 w 260"/>
                  <a:gd name="T3" fmla="*/ 238 h 242"/>
                  <a:gd name="T4" fmla="*/ 207 w 260"/>
                  <a:gd name="T5" fmla="*/ 239 h 242"/>
                  <a:gd name="T6" fmla="*/ 32 w 260"/>
                  <a:gd name="T7" fmla="*/ 158 h 242"/>
                  <a:gd name="T8" fmla="*/ 0 w 260"/>
                  <a:gd name="T9" fmla="*/ 143 h 242"/>
                  <a:gd name="T10" fmla="*/ 30 w 260"/>
                  <a:gd name="T11" fmla="*/ 99 h 242"/>
                  <a:gd name="T12" fmla="*/ 188 w 260"/>
                  <a:gd name="T13" fmla="*/ 179 h 242"/>
                  <a:gd name="T14" fmla="*/ 191 w 260"/>
                  <a:gd name="T15" fmla="*/ 176 h 242"/>
                  <a:gd name="T16" fmla="*/ 137 w 260"/>
                  <a:gd name="T17" fmla="*/ 108 h 242"/>
                  <a:gd name="T18" fmla="*/ 89 w 260"/>
                  <a:gd name="T19" fmla="*/ 50 h 242"/>
                  <a:gd name="T20" fmla="*/ 90 w 260"/>
                  <a:gd name="T21" fmla="*/ 28 h 242"/>
                  <a:gd name="T22" fmla="*/ 116 w 260"/>
                  <a:gd name="T23" fmla="*/ 0 h 242"/>
                  <a:gd name="T24" fmla="*/ 260 w 260"/>
                  <a:gd name="T25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0" h="242">
                    <a:moveTo>
                      <a:pt x="260" y="198"/>
                    </a:moveTo>
                    <a:cubicBezTo>
                      <a:pt x="249" y="212"/>
                      <a:pt x="238" y="226"/>
                      <a:pt x="226" y="238"/>
                    </a:cubicBezTo>
                    <a:cubicBezTo>
                      <a:pt x="223" y="241"/>
                      <a:pt x="213" y="242"/>
                      <a:pt x="207" y="239"/>
                    </a:cubicBezTo>
                    <a:cubicBezTo>
                      <a:pt x="149" y="213"/>
                      <a:pt x="91" y="185"/>
                      <a:pt x="32" y="158"/>
                    </a:cubicBezTo>
                    <a:cubicBezTo>
                      <a:pt x="22" y="153"/>
                      <a:pt x="12" y="148"/>
                      <a:pt x="0" y="143"/>
                    </a:cubicBezTo>
                    <a:cubicBezTo>
                      <a:pt x="10" y="128"/>
                      <a:pt x="19" y="115"/>
                      <a:pt x="30" y="99"/>
                    </a:cubicBezTo>
                    <a:cubicBezTo>
                      <a:pt x="83" y="126"/>
                      <a:pt x="135" y="153"/>
                      <a:pt x="188" y="179"/>
                    </a:cubicBezTo>
                    <a:cubicBezTo>
                      <a:pt x="189" y="178"/>
                      <a:pt x="190" y="177"/>
                      <a:pt x="191" y="176"/>
                    </a:cubicBezTo>
                    <a:cubicBezTo>
                      <a:pt x="173" y="153"/>
                      <a:pt x="155" y="131"/>
                      <a:pt x="137" y="108"/>
                    </a:cubicBezTo>
                    <a:cubicBezTo>
                      <a:pt x="121" y="89"/>
                      <a:pt x="106" y="69"/>
                      <a:pt x="89" y="50"/>
                    </a:cubicBezTo>
                    <a:cubicBezTo>
                      <a:pt x="82" y="41"/>
                      <a:pt x="82" y="36"/>
                      <a:pt x="90" y="28"/>
                    </a:cubicBezTo>
                    <a:cubicBezTo>
                      <a:pt x="99" y="20"/>
                      <a:pt x="106" y="11"/>
                      <a:pt x="116" y="0"/>
                    </a:cubicBezTo>
                    <a:cubicBezTo>
                      <a:pt x="164" y="66"/>
                      <a:pt x="212" y="132"/>
                      <a:pt x="26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4" name="Freeform 215">
                <a:extLst>
                  <a:ext uri="{FF2B5EF4-FFF2-40B4-BE49-F238E27FC236}">
                    <a16:creationId xmlns:a16="http://schemas.microsoft.com/office/drawing/2014/main" id="{44F48CBD-CC70-C6C1-1AC9-ED57295F36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5082772" y="2784871"/>
                <a:ext cx="500063" cy="760413"/>
              </a:xfrm>
              <a:custGeom>
                <a:avLst/>
                <a:gdLst>
                  <a:gd name="T0" fmla="*/ 48 w 158"/>
                  <a:gd name="T1" fmla="*/ 240 h 241"/>
                  <a:gd name="T2" fmla="*/ 33 w 158"/>
                  <a:gd name="T3" fmla="*/ 241 h 241"/>
                  <a:gd name="T4" fmla="*/ 0 w 158"/>
                  <a:gd name="T5" fmla="*/ 241 h 241"/>
                  <a:gd name="T6" fmla="*/ 14 w 158"/>
                  <a:gd name="T7" fmla="*/ 0 h 241"/>
                  <a:gd name="T8" fmla="*/ 116 w 158"/>
                  <a:gd name="T9" fmla="*/ 9 h 241"/>
                  <a:gd name="T10" fmla="*/ 156 w 158"/>
                  <a:gd name="T11" fmla="*/ 76 h 241"/>
                  <a:gd name="T12" fmla="*/ 72 w 158"/>
                  <a:gd name="T13" fmla="*/ 161 h 241"/>
                  <a:gd name="T14" fmla="*/ 53 w 158"/>
                  <a:gd name="T15" fmla="*/ 180 h 241"/>
                  <a:gd name="T16" fmla="*/ 48 w 158"/>
                  <a:gd name="T17" fmla="*/ 240 h 241"/>
                  <a:gd name="T18" fmla="*/ 69 w 158"/>
                  <a:gd name="T19" fmla="*/ 46 h 241"/>
                  <a:gd name="T20" fmla="*/ 60 w 158"/>
                  <a:gd name="T21" fmla="*/ 60 h 241"/>
                  <a:gd name="T22" fmla="*/ 57 w 158"/>
                  <a:gd name="T23" fmla="*/ 100 h 241"/>
                  <a:gd name="T24" fmla="*/ 73 w 158"/>
                  <a:gd name="T25" fmla="*/ 116 h 241"/>
                  <a:gd name="T26" fmla="*/ 108 w 158"/>
                  <a:gd name="T27" fmla="*/ 79 h 241"/>
                  <a:gd name="T28" fmla="*/ 69 w 158"/>
                  <a:gd name="T29" fmla="*/ 46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8" h="241">
                    <a:moveTo>
                      <a:pt x="48" y="240"/>
                    </a:moveTo>
                    <a:cubicBezTo>
                      <a:pt x="42" y="241"/>
                      <a:pt x="38" y="241"/>
                      <a:pt x="33" y="241"/>
                    </a:cubicBezTo>
                    <a:cubicBezTo>
                      <a:pt x="23" y="241"/>
                      <a:pt x="13" y="241"/>
                      <a:pt x="0" y="241"/>
                    </a:cubicBezTo>
                    <a:cubicBezTo>
                      <a:pt x="5" y="161"/>
                      <a:pt x="9" y="83"/>
                      <a:pt x="14" y="0"/>
                    </a:cubicBezTo>
                    <a:cubicBezTo>
                      <a:pt x="48" y="3"/>
                      <a:pt x="83" y="3"/>
                      <a:pt x="116" y="9"/>
                    </a:cubicBezTo>
                    <a:cubicBezTo>
                      <a:pt x="141" y="14"/>
                      <a:pt x="158" y="46"/>
                      <a:pt x="156" y="76"/>
                    </a:cubicBezTo>
                    <a:cubicBezTo>
                      <a:pt x="154" y="129"/>
                      <a:pt x="130" y="164"/>
                      <a:pt x="72" y="161"/>
                    </a:cubicBezTo>
                    <a:cubicBezTo>
                      <a:pt x="56" y="160"/>
                      <a:pt x="53" y="166"/>
                      <a:pt x="53" y="180"/>
                    </a:cubicBezTo>
                    <a:cubicBezTo>
                      <a:pt x="52" y="200"/>
                      <a:pt x="49" y="220"/>
                      <a:pt x="48" y="240"/>
                    </a:cubicBezTo>
                    <a:close/>
                    <a:moveTo>
                      <a:pt x="69" y="46"/>
                    </a:moveTo>
                    <a:cubicBezTo>
                      <a:pt x="67" y="49"/>
                      <a:pt x="61" y="54"/>
                      <a:pt x="60" y="60"/>
                    </a:cubicBezTo>
                    <a:cubicBezTo>
                      <a:pt x="58" y="73"/>
                      <a:pt x="59" y="87"/>
                      <a:pt x="57" y="100"/>
                    </a:cubicBezTo>
                    <a:cubicBezTo>
                      <a:pt x="55" y="114"/>
                      <a:pt x="63" y="116"/>
                      <a:pt x="73" y="116"/>
                    </a:cubicBezTo>
                    <a:cubicBezTo>
                      <a:pt x="92" y="115"/>
                      <a:pt x="108" y="98"/>
                      <a:pt x="108" y="79"/>
                    </a:cubicBezTo>
                    <a:cubicBezTo>
                      <a:pt x="108" y="60"/>
                      <a:pt x="94" y="47"/>
                      <a:pt x="69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5" name="Freeform 216">
                <a:extLst>
                  <a:ext uri="{FF2B5EF4-FFF2-40B4-BE49-F238E27FC236}">
                    <a16:creationId xmlns:a16="http://schemas.microsoft.com/office/drawing/2014/main" id="{CB0CF24E-0255-AF13-3990-051DEB92F735}"/>
                  </a:ext>
                </a:extLst>
              </p:cNvPr>
              <p:cNvSpPr/>
              <p:nvPr/>
            </p:nvSpPr>
            <p:spPr bwMode="auto">
              <a:xfrm>
                <a:off x="-7487835" y="3273821"/>
                <a:ext cx="644525" cy="833438"/>
              </a:xfrm>
              <a:custGeom>
                <a:avLst/>
                <a:gdLst>
                  <a:gd name="T0" fmla="*/ 110 w 204"/>
                  <a:gd name="T1" fmla="*/ 50 h 264"/>
                  <a:gd name="T2" fmla="*/ 68 w 204"/>
                  <a:gd name="T3" fmla="*/ 67 h 264"/>
                  <a:gd name="T4" fmla="*/ 58 w 204"/>
                  <a:gd name="T5" fmla="*/ 92 h 264"/>
                  <a:gd name="T6" fmla="*/ 80 w 204"/>
                  <a:gd name="T7" fmla="*/ 104 h 264"/>
                  <a:gd name="T8" fmla="*/ 154 w 204"/>
                  <a:gd name="T9" fmla="*/ 113 h 264"/>
                  <a:gd name="T10" fmla="*/ 160 w 204"/>
                  <a:gd name="T11" fmla="*/ 237 h 264"/>
                  <a:gd name="T12" fmla="*/ 112 w 204"/>
                  <a:gd name="T13" fmla="*/ 259 h 264"/>
                  <a:gd name="T14" fmla="*/ 82 w 204"/>
                  <a:gd name="T15" fmla="*/ 243 h 264"/>
                  <a:gd name="T16" fmla="*/ 75 w 204"/>
                  <a:gd name="T17" fmla="*/ 218 h 264"/>
                  <a:gd name="T18" fmla="*/ 124 w 204"/>
                  <a:gd name="T19" fmla="*/ 201 h 264"/>
                  <a:gd name="T20" fmla="*/ 138 w 204"/>
                  <a:gd name="T21" fmla="*/ 174 h 264"/>
                  <a:gd name="T22" fmla="*/ 113 w 204"/>
                  <a:gd name="T23" fmla="*/ 158 h 264"/>
                  <a:gd name="T24" fmla="*/ 77 w 204"/>
                  <a:gd name="T25" fmla="*/ 159 h 264"/>
                  <a:gd name="T26" fmla="*/ 5 w 204"/>
                  <a:gd name="T27" fmla="*/ 94 h 264"/>
                  <a:gd name="T28" fmla="*/ 48 w 204"/>
                  <a:gd name="T29" fmla="*/ 27 h 264"/>
                  <a:gd name="T30" fmla="*/ 55 w 204"/>
                  <a:gd name="T31" fmla="*/ 23 h 264"/>
                  <a:gd name="T32" fmla="*/ 110 w 204"/>
                  <a:gd name="T33" fmla="*/ 5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4" h="264">
                    <a:moveTo>
                      <a:pt x="110" y="50"/>
                    </a:moveTo>
                    <a:cubicBezTo>
                      <a:pt x="95" y="56"/>
                      <a:pt x="80" y="59"/>
                      <a:pt x="68" y="67"/>
                    </a:cubicBezTo>
                    <a:cubicBezTo>
                      <a:pt x="62" y="72"/>
                      <a:pt x="57" y="84"/>
                      <a:pt x="58" y="92"/>
                    </a:cubicBezTo>
                    <a:cubicBezTo>
                      <a:pt x="59" y="97"/>
                      <a:pt x="72" y="103"/>
                      <a:pt x="80" y="104"/>
                    </a:cubicBezTo>
                    <a:cubicBezTo>
                      <a:pt x="104" y="107"/>
                      <a:pt x="130" y="98"/>
                      <a:pt x="154" y="113"/>
                    </a:cubicBezTo>
                    <a:cubicBezTo>
                      <a:pt x="199" y="141"/>
                      <a:pt x="204" y="207"/>
                      <a:pt x="160" y="237"/>
                    </a:cubicBezTo>
                    <a:cubicBezTo>
                      <a:pt x="146" y="248"/>
                      <a:pt x="128" y="254"/>
                      <a:pt x="112" y="259"/>
                    </a:cubicBezTo>
                    <a:cubicBezTo>
                      <a:pt x="98" y="264"/>
                      <a:pt x="86" y="261"/>
                      <a:pt x="82" y="243"/>
                    </a:cubicBezTo>
                    <a:cubicBezTo>
                      <a:pt x="80" y="234"/>
                      <a:pt x="77" y="226"/>
                      <a:pt x="75" y="218"/>
                    </a:cubicBezTo>
                    <a:cubicBezTo>
                      <a:pt x="93" y="212"/>
                      <a:pt x="110" y="209"/>
                      <a:pt x="124" y="201"/>
                    </a:cubicBezTo>
                    <a:cubicBezTo>
                      <a:pt x="132" y="196"/>
                      <a:pt x="141" y="181"/>
                      <a:pt x="138" y="174"/>
                    </a:cubicBezTo>
                    <a:cubicBezTo>
                      <a:pt x="136" y="167"/>
                      <a:pt x="122" y="160"/>
                      <a:pt x="113" y="158"/>
                    </a:cubicBezTo>
                    <a:cubicBezTo>
                      <a:pt x="101" y="155"/>
                      <a:pt x="89" y="159"/>
                      <a:pt x="77" y="159"/>
                    </a:cubicBezTo>
                    <a:cubicBezTo>
                      <a:pt x="38" y="157"/>
                      <a:pt x="13" y="134"/>
                      <a:pt x="5" y="94"/>
                    </a:cubicBezTo>
                    <a:cubicBezTo>
                      <a:pt x="0" y="71"/>
                      <a:pt x="19" y="42"/>
                      <a:pt x="48" y="27"/>
                    </a:cubicBezTo>
                    <a:cubicBezTo>
                      <a:pt x="50" y="25"/>
                      <a:pt x="52" y="24"/>
                      <a:pt x="55" y="23"/>
                    </a:cubicBezTo>
                    <a:cubicBezTo>
                      <a:pt x="94" y="8"/>
                      <a:pt x="98" y="0"/>
                      <a:pt x="1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6" name="Freeform 217">
                <a:extLst>
                  <a:ext uri="{FF2B5EF4-FFF2-40B4-BE49-F238E27FC236}">
                    <a16:creationId xmlns:a16="http://schemas.microsoft.com/office/drawing/2014/main" id="{4743DF45-BFE2-8201-C926-F48F1466FD98}"/>
                  </a:ext>
                </a:extLst>
              </p:cNvPr>
              <p:cNvSpPr/>
              <p:nvPr/>
            </p:nvSpPr>
            <p:spPr bwMode="auto">
              <a:xfrm>
                <a:off x="-1174347" y="7877571"/>
                <a:ext cx="795338" cy="533400"/>
              </a:xfrm>
              <a:custGeom>
                <a:avLst/>
                <a:gdLst>
                  <a:gd name="T0" fmla="*/ 189 w 252"/>
                  <a:gd name="T1" fmla="*/ 151 h 169"/>
                  <a:gd name="T2" fmla="*/ 198 w 252"/>
                  <a:gd name="T3" fmla="*/ 103 h 169"/>
                  <a:gd name="T4" fmla="*/ 186 w 252"/>
                  <a:gd name="T5" fmla="*/ 84 h 169"/>
                  <a:gd name="T6" fmla="*/ 164 w 252"/>
                  <a:gd name="T7" fmla="*/ 92 h 169"/>
                  <a:gd name="T8" fmla="*/ 149 w 252"/>
                  <a:gd name="T9" fmla="*/ 113 h 169"/>
                  <a:gd name="T10" fmla="*/ 47 w 252"/>
                  <a:gd name="T11" fmla="*/ 145 h 169"/>
                  <a:gd name="T12" fmla="*/ 10 w 252"/>
                  <a:gd name="T13" fmla="*/ 54 h 169"/>
                  <a:gd name="T14" fmla="*/ 75 w 252"/>
                  <a:gd name="T15" fmla="*/ 23 h 169"/>
                  <a:gd name="T16" fmla="*/ 58 w 252"/>
                  <a:gd name="T17" fmla="*/ 72 h 169"/>
                  <a:gd name="T18" fmla="*/ 71 w 252"/>
                  <a:gd name="T19" fmla="*/ 99 h 169"/>
                  <a:gd name="T20" fmla="*/ 97 w 252"/>
                  <a:gd name="T21" fmla="*/ 90 h 169"/>
                  <a:gd name="T22" fmla="*/ 114 w 252"/>
                  <a:gd name="T23" fmla="*/ 65 h 169"/>
                  <a:gd name="T24" fmla="*/ 229 w 252"/>
                  <a:gd name="T25" fmla="*/ 54 h 169"/>
                  <a:gd name="T26" fmla="*/ 228 w 252"/>
                  <a:gd name="T27" fmla="*/ 157 h 169"/>
                  <a:gd name="T28" fmla="*/ 189 w 252"/>
                  <a:gd name="T29" fmla="*/ 151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" h="169">
                    <a:moveTo>
                      <a:pt x="189" y="151"/>
                    </a:moveTo>
                    <a:cubicBezTo>
                      <a:pt x="192" y="133"/>
                      <a:pt x="197" y="118"/>
                      <a:pt x="198" y="103"/>
                    </a:cubicBezTo>
                    <a:cubicBezTo>
                      <a:pt x="198" y="97"/>
                      <a:pt x="192" y="86"/>
                      <a:pt x="186" y="84"/>
                    </a:cubicBezTo>
                    <a:cubicBezTo>
                      <a:pt x="180" y="82"/>
                      <a:pt x="170" y="87"/>
                      <a:pt x="164" y="92"/>
                    </a:cubicBezTo>
                    <a:cubicBezTo>
                      <a:pt x="157" y="97"/>
                      <a:pt x="153" y="105"/>
                      <a:pt x="149" y="113"/>
                    </a:cubicBezTo>
                    <a:cubicBezTo>
                      <a:pt x="124" y="151"/>
                      <a:pt x="89" y="162"/>
                      <a:pt x="47" y="145"/>
                    </a:cubicBezTo>
                    <a:cubicBezTo>
                      <a:pt x="16" y="132"/>
                      <a:pt x="0" y="94"/>
                      <a:pt x="10" y="54"/>
                    </a:cubicBezTo>
                    <a:cubicBezTo>
                      <a:pt x="22" y="2"/>
                      <a:pt x="26" y="0"/>
                      <a:pt x="75" y="23"/>
                    </a:cubicBezTo>
                    <a:cubicBezTo>
                      <a:pt x="69" y="39"/>
                      <a:pt x="60" y="55"/>
                      <a:pt x="58" y="72"/>
                    </a:cubicBezTo>
                    <a:cubicBezTo>
                      <a:pt x="57" y="80"/>
                      <a:pt x="63" y="94"/>
                      <a:pt x="71" y="99"/>
                    </a:cubicBezTo>
                    <a:cubicBezTo>
                      <a:pt x="76" y="102"/>
                      <a:pt x="90" y="96"/>
                      <a:pt x="97" y="90"/>
                    </a:cubicBezTo>
                    <a:cubicBezTo>
                      <a:pt x="105" y="84"/>
                      <a:pt x="109" y="74"/>
                      <a:pt x="114" y="65"/>
                    </a:cubicBezTo>
                    <a:cubicBezTo>
                      <a:pt x="141" y="25"/>
                      <a:pt x="196" y="20"/>
                      <a:pt x="229" y="54"/>
                    </a:cubicBezTo>
                    <a:cubicBezTo>
                      <a:pt x="251" y="75"/>
                      <a:pt x="252" y="138"/>
                      <a:pt x="228" y="157"/>
                    </a:cubicBezTo>
                    <a:cubicBezTo>
                      <a:pt x="214" y="169"/>
                      <a:pt x="201" y="156"/>
                      <a:pt x="189" y="1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7" name="Freeform 218">
                <a:extLst>
                  <a:ext uri="{FF2B5EF4-FFF2-40B4-BE49-F238E27FC236}">
                    <a16:creationId xmlns:a16="http://schemas.microsoft.com/office/drawing/2014/main" id="{DFBD455F-D55D-D16B-C7BA-9D63F64DD590}"/>
                  </a:ext>
                </a:extLst>
              </p:cNvPr>
              <p:cNvSpPr/>
              <p:nvPr/>
            </p:nvSpPr>
            <p:spPr bwMode="auto">
              <a:xfrm>
                <a:off x="-4636685" y="11044634"/>
                <a:ext cx="638175" cy="1022350"/>
              </a:xfrm>
              <a:custGeom>
                <a:avLst/>
                <a:gdLst>
                  <a:gd name="T0" fmla="*/ 3 w 202"/>
                  <a:gd name="T1" fmla="*/ 223 h 324"/>
                  <a:gd name="T2" fmla="*/ 77 w 202"/>
                  <a:gd name="T3" fmla="*/ 164 h 324"/>
                  <a:gd name="T4" fmla="*/ 87 w 202"/>
                  <a:gd name="T5" fmla="*/ 138 h 324"/>
                  <a:gd name="T6" fmla="*/ 70 w 202"/>
                  <a:gd name="T7" fmla="*/ 18 h 324"/>
                  <a:gd name="T8" fmla="*/ 85 w 202"/>
                  <a:gd name="T9" fmla="*/ 3 h 324"/>
                  <a:gd name="T10" fmla="*/ 104 w 202"/>
                  <a:gd name="T11" fmla="*/ 8 h 324"/>
                  <a:gd name="T12" fmla="*/ 130 w 202"/>
                  <a:gd name="T13" fmla="*/ 49 h 324"/>
                  <a:gd name="T14" fmla="*/ 125 w 202"/>
                  <a:gd name="T15" fmla="*/ 101 h 324"/>
                  <a:gd name="T16" fmla="*/ 127 w 202"/>
                  <a:gd name="T17" fmla="*/ 115 h 324"/>
                  <a:gd name="T18" fmla="*/ 137 w 202"/>
                  <a:gd name="T19" fmla="*/ 69 h 324"/>
                  <a:gd name="T20" fmla="*/ 178 w 202"/>
                  <a:gd name="T21" fmla="*/ 72 h 324"/>
                  <a:gd name="T22" fmla="*/ 189 w 202"/>
                  <a:gd name="T23" fmla="*/ 99 h 324"/>
                  <a:gd name="T24" fmla="*/ 141 w 202"/>
                  <a:gd name="T25" fmla="*/ 146 h 324"/>
                  <a:gd name="T26" fmla="*/ 124 w 202"/>
                  <a:gd name="T27" fmla="*/ 186 h 324"/>
                  <a:gd name="T28" fmla="*/ 103 w 202"/>
                  <a:gd name="T29" fmla="*/ 274 h 324"/>
                  <a:gd name="T30" fmla="*/ 0 w 202"/>
                  <a:gd name="T31" fmla="*/ 317 h 324"/>
                  <a:gd name="T32" fmla="*/ 87 w 202"/>
                  <a:gd name="T33" fmla="*/ 204 h 324"/>
                  <a:gd name="T34" fmla="*/ 74 w 202"/>
                  <a:gd name="T35" fmla="*/ 214 h 324"/>
                  <a:gd name="T36" fmla="*/ 61 w 202"/>
                  <a:gd name="T37" fmla="*/ 230 h 324"/>
                  <a:gd name="T38" fmla="*/ 3 w 202"/>
                  <a:gd name="T39" fmla="*/ 223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02" h="324">
                    <a:moveTo>
                      <a:pt x="3" y="223"/>
                    </a:moveTo>
                    <a:cubicBezTo>
                      <a:pt x="29" y="203"/>
                      <a:pt x="54" y="184"/>
                      <a:pt x="77" y="164"/>
                    </a:cubicBezTo>
                    <a:cubicBezTo>
                      <a:pt x="84" y="158"/>
                      <a:pt x="88" y="146"/>
                      <a:pt x="87" y="138"/>
                    </a:cubicBezTo>
                    <a:cubicBezTo>
                      <a:pt x="83" y="98"/>
                      <a:pt x="77" y="58"/>
                      <a:pt x="70" y="18"/>
                    </a:cubicBezTo>
                    <a:cubicBezTo>
                      <a:pt x="67" y="3"/>
                      <a:pt x="72" y="0"/>
                      <a:pt x="85" y="3"/>
                    </a:cubicBezTo>
                    <a:cubicBezTo>
                      <a:pt x="92" y="5"/>
                      <a:pt x="98" y="6"/>
                      <a:pt x="104" y="8"/>
                    </a:cubicBezTo>
                    <a:cubicBezTo>
                      <a:pt x="130" y="16"/>
                      <a:pt x="134" y="24"/>
                      <a:pt x="130" y="49"/>
                    </a:cubicBezTo>
                    <a:cubicBezTo>
                      <a:pt x="127" y="66"/>
                      <a:pt x="126" y="84"/>
                      <a:pt x="125" y="101"/>
                    </a:cubicBezTo>
                    <a:cubicBezTo>
                      <a:pt x="124" y="105"/>
                      <a:pt x="126" y="110"/>
                      <a:pt x="127" y="115"/>
                    </a:cubicBezTo>
                    <a:cubicBezTo>
                      <a:pt x="144" y="103"/>
                      <a:pt x="154" y="91"/>
                      <a:pt x="137" y="69"/>
                    </a:cubicBezTo>
                    <a:cubicBezTo>
                      <a:pt x="154" y="70"/>
                      <a:pt x="166" y="70"/>
                      <a:pt x="178" y="72"/>
                    </a:cubicBezTo>
                    <a:cubicBezTo>
                      <a:pt x="197" y="74"/>
                      <a:pt x="202" y="84"/>
                      <a:pt x="189" y="99"/>
                    </a:cubicBezTo>
                    <a:cubicBezTo>
                      <a:pt x="175" y="116"/>
                      <a:pt x="159" y="132"/>
                      <a:pt x="141" y="146"/>
                    </a:cubicBezTo>
                    <a:cubicBezTo>
                      <a:pt x="128" y="157"/>
                      <a:pt x="125" y="170"/>
                      <a:pt x="124" y="186"/>
                    </a:cubicBezTo>
                    <a:cubicBezTo>
                      <a:pt x="122" y="216"/>
                      <a:pt x="122" y="247"/>
                      <a:pt x="103" y="274"/>
                    </a:cubicBezTo>
                    <a:cubicBezTo>
                      <a:pt x="81" y="305"/>
                      <a:pt x="40" y="324"/>
                      <a:pt x="0" y="317"/>
                    </a:cubicBezTo>
                    <a:cubicBezTo>
                      <a:pt x="36" y="286"/>
                      <a:pt x="97" y="274"/>
                      <a:pt x="87" y="204"/>
                    </a:cubicBezTo>
                    <a:cubicBezTo>
                      <a:pt x="81" y="209"/>
                      <a:pt x="77" y="211"/>
                      <a:pt x="74" y="214"/>
                    </a:cubicBezTo>
                    <a:cubicBezTo>
                      <a:pt x="69" y="219"/>
                      <a:pt x="65" y="225"/>
                      <a:pt x="61" y="230"/>
                    </a:cubicBezTo>
                    <a:cubicBezTo>
                      <a:pt x="34" y="260"/>
                      <a:pt x="19" y="258"/>
                      <a:pt x="3" y="2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8" name="Freeform 219">
                <a:extLst>
                  <a:ext uri="{FF2B5EF4-FFF2-40B4-BE49-F238E27FC236}">
                    <a16:creationId xmlns:a16="http://schemas.microsoft.com/office/drawing/2014/main" id="{A8B6457C-C34A-B7A5-90A6-8F312D8DA8E6}"/>
                  </a:ext>
                </a:extLst>
              </p:cNvPr>
              <p:cNvSpPr/>
              <p:nvPr/>
            </p:nvSpPr>
            <p:spPr bwMode="auto">
              <a:xfrm>
                <a:off x="-3752447" y="3005534"/>
                <a:ext cx="582613" cy="827088"/>
              </a:xfrm>
              <a:custGeom>
                <a:avLst/>
                <a:gdLst>
                  <a:gd name="T0" fmla="*/ 28 w 185"/>
                  <a:gd name="T1" fmla="*/ 1 h 262"/>
                  <a:gd name="T2" fmla="*/ 30 w 185"/>
                  <a:gd name="T3" fmla="*/ 0 h 262"/>
                  <a:gd name="T4" fmla="*/ 74 w 185"/>
                  <a:gd name="T5" fmla="*/ 78 h 262"/>
                  <a:gd name="T6" fmla="*/ 69 w 185"/>
                  <a:gd name="T7" fmla="*/ 113 h 262"/>
                  <a:gd name="T8" fmla="*/ 74 w 185"/>
                  <a:gd name="T9" fmla="*/ 116 h 262"/>
                  <a:gd name="T10" fmla="*/ 87 w 185"/>
                  <a:gd name="T11" fmla="*/ 101 h 262"/>
                  <a:gd name="T12" fmla="*/ 125 w 185"/>
                  <a:gd name="T13" fmla="*/ 50 h 262"/>
                  <a:gd name="T14" fmla="*/ 151 w 185"/>
                  <a:gd name="T15" fmla="*/ 43 h 262"/>
                  <a:gd name="T16" fmla="*/ 185 w 185"/>
                  <a:gd name="T17" fmla="*/ 59 h 262"/>
                  <a:gd name="T18" fmla="*/ 143 w 185"/>
                  <a:gd name="T19" fmla="*/ 102 h 262"/>
                  <a:gd name="T20" fmla="*/ 84 w 185"/>
                  <a:gd name="T21" fmla="*/ 161 h 262"/>
                  <a:gd name="T22" fmla="*/ 69 w 185"/>
                  <a:gd name="T23" fmla="*/ 189 h 262"/>
                  <a:gd name="T24" fmla="*/ 53 w 185"/>
                  <a:gd name="T25" fmla="*/ 230 h 262"/>
                  <a:gd name="T26" fmla="*/ 6 w 185"/>
                  <a:gd name="T27" fmla="*/ 246 h 262"/>
                  <a:gd name="T28" fmla="*/ 1 w 185"/>
                  <a:gd name="T29" fmla="*/ 229 h 262"/>
                  <a:gd name="T30" fmla="*/ 13 w 185"/>
                  <a:gd name="T31" fmla="*/ 198 h 262"/>
                  <a:gd name="T32" fmla="*/ 26 w 185"/>
                  <a:gd name="T33" fmla="*/ 28 h 262"/>
                  <a:gd name="T34" fmla="*/ 26 w 185"/>
                  <a:gd name="T35" fmla="*/ 6 h 262"/>
                  <a:gd name="T36" fmla="*/ 28 w 185"/>
                  <a:gd name="T37" fmla="*/ 1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" h="262">
                    <a:moveTo>
                      <a:pt x="28" y="1"/>
                    </a:moveTo>
                    <a:cubicBezTo>
                      <a:pt x="29" y="1"/>
                      <a:pt x="30" y="0"/>
                      <a:pt x="30" y="0"/>
                    </a:cubicBezTo>
                    <a:cubicBezTo>
                      <a:pt x="78" y="14"/>
                      <a:pt x="84" y="26"/>
                      <a:pt x="74" y="78"/>
                    </a:cubicBezTo>
                    <a:cubicBezTo>
                      <a:pt x="71" y="90"/>
                      <a:pt x="70" y="101"/>
                      <a:pt x="69" y="113"/>
                    </a:cubicBezTo>
                    <a:cubicBezTo>
                      <a:pt x="70" y="114"/>
                      <a:pt x="72" y="115"/>
                      <a:pt x="74" y="116"/>
                    </a:cubicBezTo>
                    <a:cubicBezTo>
                      <a:pt x="78" y="111"/>
                      <a:pt x="83" y="106"/>
                      <a:pt x="87" y="101"/>
                    </a:cubicBezTo>
                    <a:cubicBezTo>
                      <a:pt x="100" y="84"/>
                      <a:pt x="113" y="67"/>
                      <a:pt x="125" y="50"/>
                    </a:cubicBezTo>
                    <a:cubicBezTo>
                      <a:pt x="133" y="40"/>
                      <a:pt x="140" y="38"/>
                      <a:pt x="151" y="43"/>
                    </a:cubicBezTo>
                    <a:cubicBezTo>
                      <a:pt x="161" y="48"/>
                      <a:pt x="171" y="52"/>
                      <a:pt x="185" y="59"/>
                    </a:cubicBezTo>
                    <a:cubicBezTo>
                      <a:pt x="170" y="74"/>
                      <a:pt x="156" y="88"/>
                      <a:pt x="143" y="102"/>
                    </a:cubicBezTo>
                    <a:cubicBezTo>
                      <a:pt x="123" y="122"/>
                      <a:pt x="102" y="141"/>
                      <a:pt x="84" y="161"/>
                    </a:cubicBezTo>
                    <a:cubicBezTo>
                      <a:pt x="77" y="169"/>
                      <a:pt x="73" y="179"/>
                      <a:pt x="69" y="189"/>
                    </a:cubicBezTo>
                    <a:cubicBezTo>
                      <a:pt x="63" y="202"/>
                      <a:pt x="58" y="216"/>
                      <a:pt x="53" y="230"/>
                    </a:cubicBezTo>
                    <a:cubicBezTo>
                      <a:pt x="42" y="258"/>
                      <a:pt x="33" y="262"/>
                      <a:pt x="6" y="246"/>
                    </a:cubicBezTo>
                    <a:cubicBezTo>
                      <a:pt x="2" y="243"/>
                      <a:pt x="0" y="234"/>
                      <a:pt x="1" y="229"/>
                    </a:cubicBezTo>
                    <a:cubicBezTo>
                      <a:pt x="3" y="219"/>
                      <a:pt x="8" y="208"/>
                      <a:pt x="13" y="198"/>
                    </a:cubicBezTo>
                    <a:cubicBezTo>
                      <a:pt x="41" y="143"/>
                      <a:pt x="24" y="85"/>
                      <a:pt x="26" y="28"/>
                    </a:cubicBezTo>
                    <a:cubicBezTo>
                      <a:pt x="27" y="21"/>
                      <a:pt x="26" y="13"/>
                      <a:pt x="26" y="6"/>
                    </a:cubicBezTo>
                    <a:cubicBezTo>
                      <a:pt x="26" y="4"/>
                      <a:pt x="27" y="2"/>
                      <a:pt x="2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49" name="Freeform 220">
                <a:extLst>
                  <a:ext uri="{FF2B5EF4-FFF2-40B4-BE49-F238E27FC236}">
                    <a16:creationId xmlns:a16="http://schemas.microsoft.com/office/drawing/2014/main" id="{6F028AAF-314C-7FB1-85BD-54E266EFF7C3}"/>
                  </a:ext>
                </a:extLst>
              </p:cNvPr>
              <p:cNvSpPr/>
              <p:nvPr/>
            </p:nvSpPr>
            <p:spPr bwMode="auto">
              <a:xfrm>
                <a:off x="-1568047" y="9247584"/>
                <a:ext cx="823913" cy="650875"/>
              </a:xfrm>
              <a:custGeom>
                <a:avLst/>
                <a:gdLst>
                  <a:gd name="T0" fmla="*/ 0 w 261"/>
                  <a:gd name="T1" fmla="*/ 44 h 206"/>
                  <a:gd name="T2" fmla="*/ 63 w 261"/>
                  <a:gd name="T3" fmla="*/ 22 h 206"/>
                  <a:gd name="T4" fmla="*/ 166 w 261"/>
                  <a:gd name="T5" fmla="*/ 47 h 206"/>
                  <a:gd name="T6" fmla="*/ 261 w 261"/>
                  <a:gd name="T7" fmla="*/ 54 h 206"/>
                  <a:gd name="T8" fmla="*/ 242 w 261"/>
                  <a:gd name="T9" fmla="*/ 96 h 206"/>
                  <a:gd name="T10" fmla="*/ 224 w 261"/>
                  <a:gd name="T11" fmla="*/ 101 h 206"/>
                  <a:gd name="T12" fmla="*/ 142 w 261"/>
                  <a:gd name="T13" fmla="*/ 87 h 206"/>
                  <a:gd name="T14" fmla="*/ 138 w 261"/>
                  <a:gd name="T15" fmla="*/ 93 h 206"/>
                  <a:gd name="T16" fmla="*/ 182 w 261"/>
                  <a:gd name="T17" fmla="*/ 133 h 206"/>
                  <a:gd name="T18" fmla="*/ 183 w 261"/>
                  <a:gd name="T19" fmla="*/ 206 h 206"/>
                  <a:gd name="T20" fmla="*/ 132 w 261"/>
                  <a:gd name="T21" fmla="*/ 143 h 206"/>
                  <a:gd name="T22" fmla="*/ 24 w 261"/>
                  <a:gd name="T23" fmla="*/ 56 h 206"/>
                  <a:gd name="T24" fmla="*/ 0 w 261"/>
                  <a:gd name="T25" fmla="*/ 44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1" h="206">
                    <a:moveTo>
                      <a:pt x="0" y="44"/>
                    </a:moveTo>
                    <a:cubicBezTo>
                      <a:pt x="23" y="2"/>
                      <a:pt x="24" y="0"/>
                      <a:pt x="63" y="22"/>
                    </a:cubicBezTo>
                    <a:cubicBezTo>
                      <a:pt x="96" y="39"/>
                      <a:pt x="129" y="47"/>
                      <a:pt x="166" y="47"/>
                    </a:cubicBezTo>
                    <a:cubicBezTo>
                      <a:pt x="197" y="47"/>
                      <a:pt x="228" y="51"/>
                      <a:pt x="261" y="54"/>
                    </a:cubicBezTo>
                    <a:cubicBezTo>
                      <a:pt x="255" y="69"/>
                      <a:pt x="250" y="83"/>
                      <a:pt x="242" y="96"/>
                    </a:cubicBezTo>
                    <a:cubicBezTo>
                      <a:pt x="239" y="100"/>
                      <a:pt x="230" y="102"/>
                      <a:pt x="224" y="101"/>
                    </a:cubicBezTo>
                    <a:cubicBezTo>
                      <a:pt x="197" y="97"/>
                      <a:pt x="170" y="92"/>
                      <a:pt x="142" y="87"/>
                    </a:cubicBezTo>
                    <a:cubicBezTo>
                      <a:pt x="141" y="89"/>
                      <a:pt x="139" y="91"/>
                      <a:pt x="138" y="93"/>
                    </a:cubicBezTo>
                    <a:cubicBezTo>
                      <a:pt x="153" y="106"/>
                      <a:pt x="168" y="119"/>
                      <a:pt x="182" y="133"/>
                    </a:cubicBezTo>
                    <a:cubicBezTo>
                      <a:pt x="214" y="165"/>
                      <a:pt x="214" y="165"/>
                      <a:pt x="183" y="206"/>
                    </a:cubicBezTo>
                    <a:cubicBezTo>
                      <a:pt x="166" y="185"/>
                      <a:pt x="147" y="165"/>
                      <a:pt x="132" y="143"/>
                    </a:cubicBezTo>
                    <a:cubicBezTo>
                      <a:pt x="105" y="103"/>
                      <a:pt x="69" y="74"/>
                      <a:pt x="24" y="56"/>
                    </a:cubicBezTo>
                    <a:cubicBezTo>
                      <a:pt x="16" y="53"/>
                      <a:pt x="9" y="48"/>
                      <a:pt x="0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0" name="Freeform 221">
                <a:extLst>
                  <a:ext uri="{FF2B5EF4-FFF2-40B4-BE49-F238E27FC236}">
                    <a16:creationId xmlns:a16="http://schemas.microsoft.com/office/drawing/2014/main" id="{F11B3719-A550-22B0-AC1C-90F18B3540EB}"/>
                  </a:ext>
                </a:extLst>
              </p:cNvPr>
              <p:cNvSpPr/>
              <p:nvPr/>
            </p:nvSpPr>
            <p:spPr bwMode="auto">
              <a:xfrm>
                <a:off x="-6195610" y="2822971"/>
                <a:ext cx="530225" cy="795338"/>
              </a:xfrm>
              <a:custGeom>
                <a:avLst/>
                <a:gdLst>
                  <a:gd name="T0" fmla="*/ 0 w 168"/>
                  <a:gd name="T1" fmla="*/ 30 h 252"/>
                  <a:gd name="T2" fmla="*/ 54 w 168"/>
                  <a:gd name="T3" fmla="*/ 18 h 252"/>
                  <a:gd name="T4" fmla="*/ 99 w 168"/>
                  <a:gd name="T5" fmla="*/ 105 h 252"/>
                  <a:gd name="T6" fmla="*/ 105 w 168"/>
                  <a:gd name="T7" fmla="*/ 105 h 252"/>
                  <a:gd name="T8" fmla="*/ 116 w 168"/>
                  <a:gd name="T9" fmla="*/ 7 h 252"/>
                  <a:gd name="T10" fmla="*/ 168 w 168"/>
                  <a:gd name="T11" fmla="*/ 0 h 252"/>
                  <a:gd name="T12" fmla="*/ 152 w 168"/>
                  <a:gd name="T13" fmla="*/ 240 h 252"/>
                  <a:gd name="T14" fmla="*/ 146 w 168"/>
                  <a:gd name="T15" fmla="*/ 245 h 252"/>
                  <a:gd name="T16" fmla="*/ 93 w 168"/>
                  <a:gd name="T17" fmla="*/ 208 h 252"/>
                  <a:gd name="T18" fmla="*/ 34 w 168"/>
                  <a:gd name="T19" fmla="*/ 83 h 252"/>
                  <a:gd name="T20" fmla="*/ 0 w 168"/>
                  <a:gd name="T21" fmla="*/ 30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8" h="252">
                    <a:moveTo>
                      <a:pt x="0" y="30"/>
                    </a:moveTo>
                    <a:cubicBezTo>
                      <a:pt x="19" y="26"/>
                      <a:pt x="36" y="22"/>
                      <a:pt x="54" y="18"/>
                    </a:cubicBezTo>
                    <a:cubicBezTo>
                      <a:pt x="69" y="48"/>
                      <a:pt x="84" y="77"/>
                      <a:pt x="99" y="105"/>
                    </a:cubicBezTo>
                    <a:cubicBezTo>
                      <a:pt x="101" y="105"/>
                      <a:pt x="103" y="105"/>
                      <a:pt x="105" y="105"/>
                    </a:cubicBezTo>
                    <a:cubicBezTo>
                      <a:pt x="108" y="73"/>
                      <a:pt x="112" y="41"/>
                      <a:pt x="116" y="7"/>
                    </a:cubicBezTo>
                    <a:cubicBezTo>
                      <a:pt x="132" y="5"/>
                      <a:pt x="148" y="3"/>
                      <a:pt x="168" y="0"/>
                    </a:cubicBezTo>
                    <a:cubicBezTo>
                      <a:pt x="151" y="83"/>
                      <a:pt x="115" y="161"/>
                      <a:pt x="152" y="240"/>
                    </a:cubicBezTo>
                    <a:cubicBezTo>
                      <a:pt x="148" y="244"/>
                      <a:pt x="147" y="245"/>
                      <a:pt x="146" y="245"/>
                    </a:cubicBezTo>
                    <a:cubicBezTo>
                      <a:pt x="102" y="252"/>
                      <a:pt x="97" y="252"/>
                      <a:pt x="93" y="208"/>
                    </a:cubicBezTo>
                    <a:cubicBezTo>
                      <a:pt x="89" y="157"/>
                      <a:pt x="58" y="123"/>
                      <a:pt x="34" y="83"/>
                    </a:cubicBezTo>
                    <a:cubicBezTo>
                      <a:pt x="24" y="66"/>
                      <a:pt x="12" y="50"/>
                      <a:pt x="0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1" name="Freeform 222">
                <a:extLst>
                  <a:ext uri="{FF2B5EF4-FFF2-40B4-BE49-F238E27FC236}">
                    <a16:creationId xmlns:a16="http://schemas.microsoft.com/office/drawing/2014/main" id="{D8FE95FA-667F-0D6B-10A7-6374D201F096}"/>
                  </a:ext>
                </a:extLst>
              </p:cNvPr>
              <p:cNvSpPr/>
              <p:nvPr/>
            </p:nvSpPr>
            <p:spPr bwMode="auto">
              <a:xfrm>
                <a:off x="-1369610" y="8764984"/>
                <a:ext cx="833438" cy="546100"/>
              </a:xfrm>
              <a:custGeom>
                <a:avLst/>
                <a:gdLst>
                  <a:gd name="T0" fmla="*/ 216 w 264"/>
                  <a:gd name="T1" fmla="*/ 13 h 173"/>
                  <a:gd name="T2" fmla="*/ 264 w 264"/>
                  <a:gd name="T3" fmla="*/ 31 h 173"/>
                  <a:gd name="T4" fmla="*/ 220 w 264"/>
                  <a:gd name="T5" fmla="*/ 158 h 173"/>
                  <a:gd name="T6" fmla="*/ 198 w 264"/>
                  <a:gd name="T7" fmla="*/ 168 h 173"/>
                  <a:gd name="T8" fmla="*/ 167 w 264"/>
                  <a:gd name="T9" fmla="*/ 157 h 173"/>
                  <a:gd name="T10" fmla="*/ 180 w 264"/>
                  <a:gd name="T11" fmla="*/ 107 h 173"/>
                  <a:gd name="T12" fmla="*/ 47 w 264"/>
                  <a:gd name="T13" fmla="*/ 60 h 173"/>
                  <a:gd name="T14" fmla="*/ 24 w 264"/>
                  <a:gd name="T15" fmla="*/ 0 h 173"/>
                  <a:gd name="T16" fmla="*/ 122 w 264"/>
                  <a:gd name="T17" fmla="*/ 34 h 173"/>
                  <a:gd name="T18" fmla="*/ 182 w 264"/>
                  <a:gd name="T19" fmla="*/ 56 h 173"/>
                  <a:gd name="T20" fmla="*/ 205 w 264"/>
                  <a:gd name="T21" fmla="*/ 43 h 173"/>
                  <a:gd name="T22" fmla="*/ 216 w 264"/>
                  <a:gd name="T23" fmla="*/ 1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4" h="173">
                    <a:moveTo>
                      <a:pt x="216" y="13"/>
                    </a:moveTo>
                    <a:cubicBezTo>
                      <a:pt x="233" y="19"/>
                      <a:pt x="247" y="25"/>
                      <a:pt x="264" y="31"/>
                    </a:cubicBezTo>
                    <a:cubicBezTo>
                      <a:pt x="249" y="74"/>
                      <a:pt x="234" y="116"/>
                      <a:pt x="220" y="158"/>
                    </a:cubicBezTo>
                    <a:cubicBezTo>
                      <a:pt x="216" y="169"/>
                      <a:pt x="209" y="173"/>
                      <a:pt x="198" y="168"/>
                    </a:cubicBezTo>
                    <a:cubicBezTo>
                      <a:pt x="188" y="163"/>
                      <a:pt x="177" y="160"/>
                      <a:pt x="167" y="157"/>
                    </a:cubicBezTo>
                    <a:cubicBezTo>
                      <a:pt x="172" y="140"/>
                      <a:pt x="176" y="124"/>
                      <a:pt x="180" y="107"/>
                    </a:cubicBezTo>
                    <a:cubicBezTo>
                      <a:pt x="134" y="91"/>
                      <a:pt x="91" y="75"/>
                      <a:pt x="47" y="60"/>
                    </a:cubicBezTo>
                    <a:cubicBezTo>
                      <a:pt x="2" y="45"/>
                      <a:pt x="0" y="52"/>
                      <a:pt x="24" y="0"/>
                    </a:cubicBezTo>
                    <a:cubicBezTo>
                      <a:pt x="57" y="11"/>
                      <a:pt x="89" y="22"/>
                      <a:pt x="122" y="34"/>
                    </a:cubicBezTo>
                    <a:cubicBezTo>
                      <a:pt x="142" y="41"/>
                      <a:pt x="162" y="48"/>
                      <a:pt x="182" y="56"/>
                    </a:cubicBezTo>
                    <a:cubicBezTo>
                      <a:pt x="195" y="60"/>
                      <a:pt x="202" y="57"/>
                      <a:pt x="205" y="43"/>
                    </a:cubicBezTo>
                    <a:cubicBezTo>
                      <a:pt x="208" y="33"/>
                      <a:pt x="212" y="23"/>
                      <a:pt x="216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2" name="Freeform 223">
                <a:extLst>
                  <a:ext uri="{FF2B5EF4-FFF2-40B4-BE49-F238E27FC236}">
                    <a16:creationId xmlns:a16="http://schemas.microsoft.com/office/drawing/2014/main" id="{23B54227-BD81-4B96-BA83-E12B27272E51}"/>
                  </a:ext>
                </a:extLst>
              </p:cNvPr>
              <p:cNvSpPr/>
              <p:nvPr/>
            </p:nvSpPr>
            <p:spPr bwMode="auto">
              <a:xfrm>
                <a:off x="-6767110" y="2942034"/>
                <a:ext cx="527050" cy="819150"/>
              </a:xfrm>
              <a:custGeom>
                <a:avLst/>
                <a:gdLst>
                  <a:gd name="T0" fmla="*/ 167 w 167"/>
                  <a:gd name="T1" fmla="*/ 244 h 259"/>
                  <a:gd name="T2" fmla="*/ 122 w 167"/>
                  <a:gd name="T3" fmla="*/ 259 h 259"/>
                  <a:gd name="T4" fmla="*/ 83 w 167"/>
                  <a:gd name="T5" fmla="*/ 137 h 259"/>
                  <a:gd name="T6" fmla="*/ 70 w 167"/>
                  <a:gd name="T7" fmla="*/ 95 h 259"/>
                  <a:gd name="T8" fmla="*/ 50 w 167"/>
                  <a:gd name="T9" fmla="*/ 85 h 259"/>
                  <a:gd name="T10" fmla="*/ 40 w 167"/>
                  <a:gd name="T11" fmla="*/ 88 h 259"/>
                  <a:gd name="T12" fmla="*/ 9 w 167"/>
                  <a:gd name="T13" fmla="*/ 72 h 259"/>
                  <a:gd name="T14" fmla="*/ 0 w 167"/>
                  <a:gd name="T15" fmla="*/ 47 h 259"/>
                  <a:gd name="T16" fmla="*/ 144 w 167"/>
                  <a:gd name="T17" fmla="*/ 0 h 259"/>
                  <a:gd name="T18" fmla="*/ 156 w 167"/>
                  <a:gd name="T19" fmla="*/ 39 h 259"/>
                  <a:gd name="T20" fmla="*/ 148 w 167"/>
                  <a:gd name="T21" fmla="*/ 54 h 259"/>
                  <a:gd name="T22" fmla="*/ 125 w 167"/>
                  <a:gd name="T23" fmla="*/ 61 h 259"/>
                  <a:gd name="T24" fmla="*/ 116 w 167"/>
                  <a:gd name="T25" fmla="*/ 78 h 259"/>
                  <a:gd name="T26" fmla="*/ 165 w 167"/>
                  <a:gd name="T27" fmla="*/ 232 h 259"/>
                  <a:gd name="T28" fmla="*/ 167 w 167"/>
                  <a:gd name="T29" fmla="*/ 244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7" h="259">
                    <a:moveTo>
                      <a:pt x="167" y="244"/>
                    </a:moveTo>
                    <a:cubicBezTo>
                      <a:pt x="153" y="249"/>
                      <a:pt x="138" y="253"/>
                      <a:pt x="122" y="259"/>
                    </a:cubicBezTo>
                    <a:cubicBezTo>
                      <a:pt x="108" y="217"/>
                      <a:pt x="96" y="177"/>
                      <a:pt x="83" y="137"/>
                    </a:cubicBezTo>
                    <a:cubicBezTo>
                      <a:pt x="78" y="123"/>
                      <a:pt x="74" y="109"/>
                      <a:pt x="70" y="95"/>
                    </a:cubicBezTo>
                    <a:cubicBezTo>
                      <a:pt x="67" y="84"/>
                      <a:pt x="61" y="79"/>
                      <a:pt x="50" y="85"/>
                    </a:cubicBezTo>
                    <a:cubicBezTo>
                      <a:pt x="47" y="87"/>
                      <a:pt x="43" y="87"/>
                      <a:pt x="40" y="88"/>
                    </a:cubicBezTo>
                    <a:cubicBezTo>
                      <a:pt x="22" y="97"/>
                      <a:pt x="12" y="93"/>
                      <a:pt x="9" y="72"/>
                    </a:cubicBezTo>
                    <a:cubicBezTo>
                      <a:pt x="8" y="64"/>
                      <a:pt x="4" y="56"/>
                      <a:pt x="0" y="47"/>
                    </a:cubicBezTo>
                    <a:cubicBezTo>
                      <a:pt x="48" y="31"/>
                      <a:pt x="95" y="16"/>
                      <a:pt x="144" y="0"/>
                    </a:cubicBezTo>
                    <a:cubicBezTo>
                      <a:pt x="148" y="14"/>
                      <a:pt x="153" y="26"/>
                      <a:pt x="156" y="39"/>
                    </a:cubicBezTo>
                    <a:cubicBezTo>
                      <a:pt x="157" y="43"/>
                      <a:pt x="152" y="51"/>
                      <a:pt x="148" y="54"/>
                    </a:cubicBezTo>
                    <a:cubicBezTo>
                      <a:pt x="141" y="58"/>
                      <a:pt x="133" y="59"/>
                      <a:pt x="125" y="61"/>
                    </a:cubicBezTo>
                    <a:cubicBezTo>
                      <a:pt x="115" y="63"/>
                      <a:pt x="112" y="67"/>
                      <a:pt x="116" y="78"/>
                    </a:cubicBezTo>
                    <a:cubicBezTo>
                      <a:pt x="133" y="129"/>
                      <a:pt x="149" y="181"/>
                      <a:pt x="165" y="232"/>
                    </a:cubicBezTo>
                    <a:cubicBezTo>
                      <a:pt x="166" y="236"/>
                      <a:pt x="166" y="239"/>
                      <a:pt x="167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3" name="Freeform 224">
                <a:extLst>
                  <a:ext uri="{FF2B5EF4-FFF2-40B4-BE49-F238E27FC236}">
                    <a16:creationId xmlns:a16="http://schemas.microsoft.com/office/drawing/2014/main" id="{CC76793C-73E5-B393-4E07-CED0C770EC5C}"/>
                  </a:ext>
                </a:extLst>
              </p:cNvPr>
              <p:cNvSpPr/>
              <p:nvPr/>
            </p:nvSpPr>
            <p:spPr bwMode="auto">
              <a:xfrm>
                <a:off x="-9324572" y="9419034"/>
                <a:ext cx="814388" cy="642938"/>
              </a:xfrm>
              <a:custGeom>
                <a:avLst/>
                <a:gdLst>
                  <a:gd name="T0" fmla="*/ 95 w 258"/>
                  <a:gd name="T1" fmla="*/ 134 h 204"/>
                  <a:gd name="T2" fmla="*/ 118 w 258"/>
                  <a:gd name="T3" fmla="*/ 179 h 204"/>
                  <a:gd name="T4" fmla="*/ 74 w 258"/>
                  <a:gd name="T5" fmla="*/ 204 h 204"/>
                  <a:gd name="T6" fmla="*/ 0 w 258"/>
                  <a:gd name="T7" fmla="*/ 73 h 204"/>
                  <a:gd name="T8" fmla="*/ 44 w 258"/>
                  <a:gd name="T9" fmla="*/ 46 h 204"/>
                  <a:gd name="T10" fmla="*/ 70 w 258"/>
                  <a:gd name="T11" fmla="*/ 91 h 204"/>
                  <a:gd name="T12" fmla="*/ 233 w 258"/>
                  <a:gd name="T13" fmla="*/ 0 h 204"/>
                  <a:gd name="T14" fmla="*/ 258 w 258"/>
                  <a:gd name="T15" fmla="*/ 42 h 204"/>
                  <a:gd name="T16" fmla="*/ 95 w 258"/>
                  <a:gd name="T17" fmla="*/ 134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8" h="204">
                    <a:moveTo>
                      <a:pt x="95" y="134"/>
                    </a:moveTo>
                    <a:cubicBezTo>
                      <a:pt x="104" y="151"/>
                      <a:pt x="111" y="164"/>
                      <a:pt x="118" y="179"/>
                    </a:cubicBezTo>
                    <a:cubicBezTo>
                      <a:pt x="104" y="187"/>
                      <a:pt x="90" y="195"/>
                      <a:pt x="74" y="204"/>
                    </a:cubicBezTo>
                    <a:cubicBezTo>
                      <a:pt x="49" y="160"/>
                      <a:pt x="25" y="117"/>
                      <a:pt x="0" y="73"/>
                    </a:cubicBezTo>
                    <a:cubicBezTo>
                      <a:pt x="16" y="64"/>
                      <a:pt x="29" y="55"/>
                      <a:pt x="44" y="46"/>
                    </a:cubicBezTo>
                    <a:cubicBezTo>
                      <a:pt x="53" y="61"/>
                      <a:pt x="61" y="75"/>
                      <a:pt x="70" y="91"/>
                    </a:cubicBezTo>
                    <a:cubicBezTo>
                      <a:pt x="124" y="61"/>
                      <a:pt x="178" y="31"/>
                      <a:pt x="233" y="0"/>
                    </a:cubicBezTo>
                    <a:cubicBezTo>
                      <a:pt x="241" y="14"/>
                      <a:pt x="249" y="27"/>
                      <a:pt x="258" y="42"/>
                    </a:cubicBezTo>
                    <a:cubicBezTo>
                      <a:pt x="203" y="73"/>
                      <a:pt x="150" y="103"/>
                      <a:pt x="95" y="1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4" name="Freeform 225">
                <a:extLst>
                  <a:ext uri="{FF2B5EF4-FFF2-40B4-BE49-F238E27FC236}">
                    <a16:creationId xmlns:a16="http://schemas.microsoft.com/office/drawing/2014/main" id="{5694C150-581E-DB30-0B29-5401AF2CA03B}"/>
                  </a:ext>
                </a:extLst>
              </p:cNvPr>
              <p:cNvSpPr/>
              <p:nvPr/>
            </p:nvSpPr>
            <p:spPr bwMode="auto">
              <a:xfrm>
                <a:off x="-9810347" y="7545784"/>
                <a:ext cx="801688" cy="325438"/>
              </a:xfrm>
              <a:custGeom>
                <a:avLst/>
                <a:gdLst>
                  <a:gd name="T0" fmla="*/ 234 w 254"/>
                  <a:gd name="T1" fmla="*/ 103 h 103"/>
                  <a:gd name="T2" fmla="*/ 202 w 254"/>
                  <a:gd name="T3" fmla="*/ 99 h 103"/>
                  <a:gd name="T4" fmla="*/ 191 w 254"/>
                  <a:gd name="T5" fmla="*/ 87 h 103"/>
                  <a:gd name="T6" fmla="*/ 149 w 254"/>
                  <a:gd name="T7" fmla="*/ 49 h 103"/>
                  <a:gd name="T8" fmla="*/ 26 w 254"/>
                  <a:gd name="T9" fmla="*/ 54 h 103"/>
                  <a:gd name="T10" fmla="*/ 0 w 254"/>
                  <a:gd name="T11" fmla="*/ 54 h 103"/>
                  <a:gd name="T12" fmla="*/ 0 w 254"/>
                  <a:gd name="T13" fmla="*/ 6 h 103"/>
                  <a:gd name="T14" fmla="*/ 173 w 254"/>
                  <a:gd name="T15" fmla="*/ 2 h 103"/>
                  <a:gd name="T16" fmla="*/ 234 w 254"/>
                  <a:gd name="T1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4" h="103">
                    <a:moveTo>
                      <a:pt x="234" y="103"/>
                    </a:moveTo>
                    <a:cubicBezTo>
                      <a:pt x="223" y="102"/>
                      <a:pt x="212" y="102"/>
                      <a:pt x="202" y="99"/>
                    </a:cubicBezTo>
                    <a:cubicBezTo>
                      <a:pt x="197" y="98"/>
                      <a:pt x="190" y="91"/>
                      <a:pt x="191" y="87"/>
                    </a:cubicBezTo>
                    <a:cubicBezTo>
                      <a:pt x="192" y="59"/>
                      <a:pt x="181" y="50"/>
                      <a:pt x="149" y="49"/>
                    </a:cubicBezTo>
                    <a:cubicBezTo>
                      <a:pt x="108" y="49"/>
                      <a:pt x="67" y="52"/>
                      <a:pt x="26" y="54"/>
                    </a:cubicBezTo>
                    <a:cubicBezTo>
                      <a:pt x="18" y="54"/>
                      <a:pt x="10" y="54"/>
                      <a:pt x="0" y="54"/>
                    </a:cubicBezTo>
                    <a:cubicBezTo>
                      <a:pt x="0" y="38"/>
                      <a:pt x="0" y="24"/>
                      <a:pt x="0" y="6"/>
                    </a:cubicBezTo>
                    <a:cubicBezTo>
                      <a:pt x="58" y="5"/>
                      <a:pt x="116" y="0"/>
                      <a:pt x="173" y="2"/>
                    </a:cubicBezTo>
                    <a:cubicBezTo>
                      <a:pt x="229" y="5"/>
                      <a:pt x="254" y="49"/>
                      <a:pt x="23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5" name="Freeform 226">
                <a:extLst>
                  <a:ext uri="{FF2B5EF4-FFF2-40B4-BE49-F238E27FC236}">
                    <a16:creationId xmlns:a16="http://schemas.microsoft.com/office/drawing/2014/main" id="{E5C8F88B-4D31-1A9F-70DB-825E4B517131}"/>
                  </a:ext>
                </a:extLst>
              </p:cNvPr>
              <p:cNvSpPr/>
              <p:nvPr/>
            </p:nvSpPr>
            <p:spPr bwMode="auto">
              <a:xfrm>
                <a:off x="-7035397" y="3145234"/>
                <a:ext cx="444500" cy="788988"/>
              </a:xfrm>
              <a:custGeom>
                <a:avLst/>
                <a:gdLst>
                  <a:gd name="T0" fmla="*/ 48 w 141"/>
                  <a:gd name="T1" fmla="*/ 0 h 250"/>
                  <a:gd name="T2" fmla="*/ 141 w 141"/>
                  <a:gd name="T3" fmla="*/ 217 h 250"/>
                  <a:gd name="T4" fmla="*/ 139 w 141"/>
                  <a:gd name="T5" fmla="*/ 219 h 250"/>
                  <a:gd name="T6" fmla="*/ 79 w 141"/>
                  <a:gd name="T7" fmla="*/ 199 h 250"/>
                  <a:gd name="T8" fmla="*/ 14 w 141"/>
                  <a:gd name="T9" fmla="*/ 48 h 250"/>
                  <a:gd name="T10" fmla="*/ 30 w 141"/>
                  <a:gd name="T11" fmla="*/ 8 h 250"/>
                  <a:gd name="T12" fmla="*/ 48 w 141"/>
                  <a:gd name="T13" fmla="*/ 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50">
                    <a:moveTo>
                      <a:pt x="48" y="0"/>
                    </a:moveTo>
                    <a:cubicBezTo>
                      <a:pt x="80" y="74"/>
                      <a:pt x="110" y="146"/>
                      <a:pt x="141" y="217"/>
                    </a:cubicBezTo>
                    <a:cubicBezTo>
                      <a:pt x="140" y="218"/>
                      <a:pt x="140" y="219"/>
                      <a:pt x="139" y="219"/>
                    </a:cubicBezTo>
                    <a:cubicBezTo>
                      <a:pt x="92" y="240"/>
                      <a:pt x="100" y="250"/>
                      <a:pt x="79" y="199"/>
                    </a:cubicBezTo>
                    <a:cubicBezTo>
                      <a:pt x="58" y="148"/>
                      <a:pt x="36" y="98"/>
                      <a:pt x="14" y="48"/>
                    </a:cubicBezTo>
                    <a:cubicBezTo>
                      <a:pt x="1" y="19"/>
                      <a:pt x="0" y="19"/>
                      <a:pt x="30" y="8"/>
                    </a:cubicBezTo>
                    <a:cubicBezTo>
                      <a:pt x="35" y="5"/>
                      <a:pt x="40" y="3"/>
                      <a:pt x="4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6" name="Freeform 227">
                <a:extLst>
                  <a:ext uri="{FF2B5EF4-FFF2-40B4-BE49-F238E27FC236}">
                    <a16:creationId xmlns:a16="http://schemas.microsoft.com/office/drawing/2014/main" id="{2A213244-E2C0-A404-67B2-7A7A13F2BF15}"/>
                  </a:ext>
                </a:extLst>
              </p:cNvPr>
              <p:cNvSpPr/>
              <p:nvPr/>
            </p:nvSpPr>
            <p:spPr bwMode="auto">
              <a:xfrm>
                <a:off x="-1241022" y="8398271"/>
                <a:ext cx="790575" cy="331788"/>
              </a:xfrm>
              <a:custGeom>
                <a:avLst/>
                <a:gdLst>
                  <a:gd name="T0" fmla="*/ 229 w 250"/>
                  <a:gd name="T1" fmla="*/ 105 h 105"/>
                  <a:gd name="T2" fmla="*/ 0 w 250"/>
                  <a:gd name="T3" fmla="*/ 48 h 105"/>
                  <a:gd name="T4" fmla="*/ 13 w 250"/>
                  <a:gd name="T5" fmla="*/ 0 h 105"/>
                  <a:gd name="T6" fmla="*/ 213 w 250"/>
                  <a:gd name="T7" fmla="*/ 50 h 105"/>
                  <a:gd name="T8" fmla="*/ 234 w 250"/>
                  <a:gd name="T9" fmla="*/ 98 h 105"/>
                  <a:gd name="T10" fmla="*/ 229 w 250"/>
                  <a:gd name="T11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105">
                    <a:moveTo>
                      <a:pt x="229" y="105"/>
                    </a:moveTo>
                    <a:cubicBezTo>
                      <a:pt x="154" y="86"/>
                      <a:pt x="77" y="67"/>
                      <a:pt x="0" y="48"/>
                    </a:cubicBezTo>
                    <a:cubicBezTo>
                      <a:pt x="5" y="31"/>
                      <a:pt x="9" y="16"/>
                      <a:pt x="13" y="0"/>
                    </a:cubicBezTo>
                    <a:cubicBezTo>
                      <a:pt x="80" y="17"/>
                      <a:pt x="147" y="33"/>
                      <a:pt x="213" y="50"/>
                    </a:cubicBezTo>
                    <a:cubicBezTo>
                      <a:pt x="247" y="59"/>
                      <a:pt x="250" y="66"/>
                      <a:pt x="234" y="98"/>
                    </a:cubicBezTo>
                    <a:cubicBezTo>
                      <a:pt x="233" y="100"/>
                      <a:pt x="232" y="101"/>
                      <a:pt x="229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7" name="Freeform 228">
                <a:extLst>
                  <a:ext uri="{FF2B5EF4-FFF2-40B4-BE49-F238E27FC236}">
                    <a16:creationId xmlns:a16="http://schemas.microsoft.com/office/drawing/2014/main" id="{9063F5B6-2FF4-B9D7-0E3E-33C34625659D}"/>
                  </a:ext>
                </a:extLst>
              </p:cNvPr>
              <p:cNvSpPr/>
              <p:nvPr/>
            </p:nvSpPr>
            <p:spPr bwMode="auto">
              <a:xfrm>
                <a:off x="-9435697" y="9090421"/>
                <a:ext cx="755650" cy="454025"/>
              </a:xfrm>
              <a:custGeom>
                <a:avLst/>
                <a:gdLst>
                  <a:gd name="T0" fmla="*/ 21 w 239"/>
                  <a:gd name="T1" fmla="*/ 144 h 144"/>
                  <a:gd name="T2" fmla="*/ 0 w 239"/>
                  <a:gd name="T3" fmla="*/ 99 h 144"/>
                  <a:gd name="T4" fmla="*/ 218 w 239"/>
                  <a:gd name="T5" fmla="*/ 0 h 144"/>
                  <a:gd name="T6" fmla="*/ 239 w 239"/>
                  <a:gd name="T7" fmla="*/ 45 h 144"/>
                  <a:gd name="T8" fmla="*/ 21 w 239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144">
                    <a:moveTo>
                      <a:pt x="21" y="144"/>
                    </a:moveTo>
                    <a:cubicBezTo>
                      <a:pt x="13" y="128"/>
                      <a:pt x="7" y="115"/>
                      <a:pt x="0" y="99"/>
                    </a:cubicBezTo>
                    <a:cubicBezTo>
                      <a:pt x="73" y="66"/>
                      <a:pt x="145" y="34"/>
                      <a:pt x="218" y="0"/>
                    </a:cubicBezTo>
                    <a:cubicBezTo>
                      <a:pt x="225" y="16"/>
                      <a:pt x="231" y="29"/>
                      <a:pt x="239" y="45"/>
                    </a:cubicBezTo>
                    <a:cubicBezTo>
                      <a:pt x="166" y="79"/>
                      <a:pt x="94" y="111"/>
                      <a:pt x="21" y="1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8" name="Freeform 229">
                <a:extLst>
                  <a:ext uri="{FF2B5EF4-FFF2-40B4-BE49-F238E27FC236}">
                    <a16:creationId xmlns:a16="http://schemas.microsoft.com/office/drawing/2014/main" id="{2C965233-1C6A-F8D5-E451-A47427C8EED8}"/>
                  </a:ext>
                </a:extLst>
              </p:cNvPr>
              <p:cNvSpPr/>
              <p:nvPr/>
            </p:nvSpPr>
            <p:spPr bwMode="auto">
              <a:xfrm>
                <a:off x="-9810347" y="7252096"/>
                <a:ext cx="757238" cy="190500"/>
              </a:xfrm>
              <a:custGeom>
                <a:avLst/>
                <a:gdLst>
                  <a:gd name="T0" fmla="*/ 235 w 240"/>
                  <a:gd name="T1" fmla="*/ 60 h 60"/>
                  <a:gd name="T2" fmla="*/ 0 w 240"/>
                  <a:gd name="T3" fmla="*/ 50 h 60"/>
                  <a:gd name="T4" fmla="*/ 0 w 240"/>
                  <a:gd name="T5" fmla="*/ 0 h 60"/>
                  <a:gd name="T6" fmla="*/ 94 w 240"/>
                  <a:gd name="T7" fmla="*/ 5 h 60"/>
                  <a:gd name="T8" fmla="*/ 217 w 240"/>
                  <a:gd name="T9" fmla="*/ 10 h 60"/>
                  <a:gd name="T10" fmla="*/ 237 w 240"/>
                  <a:gd name="T11" fmla="*/ 33 h 60"/>
                  <a:gd name="T12" fmla="*/ 235 w 240"/>
                  <a:gd name="T13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60">
                    <a:moveTo>
                      <a:pt x="235" y="60"/>
                    </a:moveTo>
                    <a:cubicBezTo>
                      <a:pt x="155" y="57"/>
                      <a:pt x="78" y="53"/>
                      <a:pt x="0" y="50"/>
                    </a:cubicBezTo>
                    <a:cubicBezTo>
                      <a:pt x="0" y="32"/>
                      <a:pt x="0" y="18"/>
                      <a:pt x="0" y="0"/>
                    </a:cubicBezTo>
                    <a:cubicBezTo>
                      <a:pt x="32" y="1"/>
                      <a:pt x="63" y="3"/>
                      <a:pt x="94" y="5"/>
                    </a:cubicBezTo>
                    <a:cubicBezTo>
                      <a:pt x="135" y="7"/>
                      <a:pt x="176" y="10"/>
                      <a:pt x="217" y="10"/>
                    </a:cubicBezTo>
                    <a:cubicBezTo>
                      <a:pt x="235" y="10"/>
                      <a:pt x="240" y="17"/>
                      <a:pt x="237" y="33"/>
                    </a:cubicBezTo>
                    <a:cubicBezTo>
                      <a:pt x="236" y="40"/>
                      <a:pt x="236" y="48"/>
                      <a:pt x="235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59" name="Freeform 230">
                <a:extLst>
                  <a:ext uri="{FF2B5EF4-FFF2-40B4-BE49-F238E27FC236}">
                    <a16:creationId xmlns:a16="http://schemas.microsoft.com/office/drawing/2014/main" id="{3F904090-03C0-5555-6D19-3D9B4AE5063D}"/>
                  </a:ext>
                </a:extLst>
              </p:cNvPr>
              <p:cNvSpPr/>
              <p:nvPr/>
            </p:nvSpPr>
            <p:spPr bwMode="auto">
              <a:xfrm>
                <a:off x="-4112810" y="2932509"/>
                <a:ext cx="347663" cy="774700"/>
              </a:xfrm>
              <a:custGeom>
                <a:avLst/>
                <a:gdLst>
                  <a:gd name="T0" fmla="*/ 47 w 110"/>
                  <a:gd name="T1" fmla="*/ 245 h 245"/>
                  <a:gd name="T2" fmla="*/ 0 w 110"/>
                  <a:gd name="T3" fmla="*/ 230 h 245"/>
                  <a:gd name="T4" fmla="*/ 63 w 110"/>
                  <a:gd name="T5" fmla="*/ 0 h 245"/>
                  <a:gd name="T6" fmla="*/ 110 w 110"/>
                  <a:gd name="T7" fmla="*/ 13 h 245"/>
                  <a:gd name="T8" fmla="*/ 47 w 110"/>
                  <a:gd name="T9" fmla="*/ 245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245">
                    <a:moveTo>
                      <a:pt x="47" y="245"/>
                    </a:moveTo>
                    <a:cubicBezTo>
                      <a:pt x="30" y="239"/>
                      <a:pt x="15" y="235"/>
                      <a:pt x="0" y="230"/>
                    </a:cubicBezTo>
                    <a:cubicBezTo>
                      <a:pt x="21" y="154"/>
                      <a:pt x="41" y="78"/>
                      <a:pt x="63" y="0"/>
                    </a:cubicBezTo>
                    <a:cubicBezTo>
                      <a:pt x="78" y="4"/>
                      <a:pt x="93" y="8"/>
                      <a:pt x="110" y="13"/>
                    </a:cubicBezTo>
                    <a:cubicBezTo>
                      <a:pt x="89" y="91"/>
                      <a:pt x="68" y="167"/>
                      <a:pt x="47" y="24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0" name="Freeform 231">
                <a:extLst>
                  <a:ext uri="{FF2B5EF4-FFF2-40B4-BE49-F238E27FC236}">
                    <a16:creationId xmlns:a16="http://schemas.microsoft.com/office/drawing/2014/main" id="{6C919736-86FC-77AE-2D80-58A1B05C23AC}"/>
                  </a:ext>
                </a:extLst>
              </p:cNvPr>
              <p:cNvSpPr/>
              <p:nvPr/>
            </p:nvSpPr>
            <p:spPr bwMode="auto">
              <a:xfrm>
                <a:off x="-9072160" y="4834334"/>
                <a:ext cx="712788" cy="549275"/>
              </a:xfrm>
              <a:custGeom>
                <a:avLst/>
                <a:gdLst>
                  <a:gd name="T0" fmla="*/ 0 w 226"/>
                  <a:gd name="T1" fmla="*/ 41 h 174"/>
                  <a:gd name="T2" fmla="*/ 27 w 226"/>
                  <a:gd name="T3" fmla="*/ 0 h 174"/>
                  <a:gd name="T4" fmla="*/ 226 w 226"/>
                  <a:gd name="T5" fmla="*/ 132 h 174"/>
                  <a:gd name="T6" fmla="*/ 200 w 226"/>
                  <a:gd name="T7" fmla="*/ 174 h 174"/>
                  <a:gd name="T8" fmla="*/ 0 w 226"/>
                  <a:gd name="T9" fmla="*/ 41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174">
                    <a:moveTo>
                      <a:pt x="0" y="41"/>
                    </a:moveTo>
                    <a:cubicBezTo>
                      <a:pt x="9" y="28"/>
                      <a:pt x="17" y="15"/>
                      <a:pt x="27" y="0"/>
                    </a:cubicBezTo>
                    <a:cubicBezTo>
                      <a:pt x="94" y="44"/>
                      <a:pt x="159" y="88"/>
                      <a:pt x="226" y="132"/>
                    </a:cubicBezTo>
                    <a:cubicBezTo>
                      <a:pt x="218" y="146"/>
                      <a:pt x="210" y="159"/>
                      <a:pt x="200" y="174"/>
                    </a:cubicBezTo>
                    <a:cubicBezTo>
                      <a:pt x="133" y="130"/>
                      <a:pt x="68" y="86"/>
                      <a:pt x="0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1" name="Freeform 232">
                <a:extLst>
                  <a:ext uri="{FF2B5EF4-FFF2-40B4-BE49-F238E27FC236}">
                    <a16:creationId xmlns:a16="http://schemas.microsoft.com/office/drawing/2014/main" id="{6793EA1C-773C-8CB8-93A8-934570086215}"/>
                  </a:ext>
                </a:extLst>
              </p:cNvPr>
              <p:cNvSpPr/>
              <p:nvPr/>
            </p:nvSpPr>
            <p:spPr bwMode="auto">
              <a:xfrm>
                <a:off x="-1350560" y="5891609"/>
                <a:ext cx="763588" cy="395288"/>
              </a:xfrm>
              <a:custGeom>
                <a:avLst/>
                <a:gdLst>
                  <a:gd name="T0" fmla="*/ 16 w 242"/>
                  <a:gd name="T1" fmla="*/ 125 h 125"/>
                  <a:gd name="T2" fmla="*/ 0 w 242"/>
                  <a:gd name="T3" fmla="*/ 79 h 125"/>
                  <a:gd name="T4" fmla="*/ 58 w 242"/>
                  <a:gd name="T5" fmla="*/ 56 h 125"/>
                  <a:gd name="T6" fmla="*/ 210 w 242"/>
                  <a:gd name="T7" fmla="*/ 5 h 125"/>
                  <a:gd name="T8" fmla="*/ 232 w 242"/>
                  <a:gd name="T9" fmla="*/ 17 h 125"/>
                  <a:gd name="T10" fmla="*/ 242 w 242"/>
                  <a:gd name="T11" fmla="*/ 46 h 125"/>
                  <a:gd name="T12" fmla="*/ 16 w 242"/>
                  <a:gd name="T13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2" h="125">
                    <a:moveTo>
                      <a:pt x="16" y="125"/>
                    </a:moveTo>
                    <a:cubicBezTo>
                      <a:pt x="10" y="109"/>
                      <a:pt x="5" y="95"/>
                      <a:pt x="0" y="79"/>
                    </a:cubicBezTo>
                    <a:cubicBezTo>
                      <a:pt x="20" y="71"/>
                      <a:pt x="39" y="63"/>
                      <a:pt x="58" y="56"/>
                    </a:cubicBezTo>
                    <a:cubicBezTo>
                      <a:pt x="109" y="39"/>
                      <a:pt x="160" y="23"/>
                      <a:pt x="210" y="5"/>
                    </a:cubicBezTo>
                    <a:cubicBezTo>
                      <a:pt x="224" y="0"/>
                      <a:pt x="229" y="2"/>
                      <a:pt x="232" y="17"/>
                    </a:cubicBezTo>
                    <a:cubicBezTo>
                      <a:pt x="234" y="26"/>
                      <a:pt x="238" y="35"/>
                      <a:pt x="242" y="46"/>
                    </a:cubicBezTo>
                    <a:cubicBezTo>
                      <a:pt x="167" y="72"/>
                      <a:pt x="93" y="98"/>
                      <a:pt x="16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2" name="Freeform 233">
                <a:extLst>
                  <a:ext uri="{FF2B5EF4-FFF2-40B4-BE49-F238E27FC236}">
                    <a16:creationId xmlns:a16="http://schemas.microsoft.com/office/drawing/2014/main" id="{E3C24D75-D5AD-9C81-9E38-AB2775879779}"/>
                  </a:ext>
                </a:extLst>
              </p:cNvPr>
              <p:cNvSpPr/>
              <p:nvPr/>
            </p:nvSpPr>
            <p:spPr bwMode="auto">
              <a:xfrm>
                <a:off x="-1729972" y="9569846"/>
                <a:ext cx="685800" cy="501650"/>
              </a:xfrm>
              <a:custGeom>
                <a:avLst/>
                <a:gdLst>
                  <a:gd name="T0" fmla="*/ 21 w 217"/>
                  <a:gd name="T1" fmla="*/ 0 h 159"/>
                  <a:gd name="T2" fmla="*/ 217 w 217"/>
                  <a:gd name="T3" fmla="*/ 130 h 159"/>
                  <a:gd name="T4" fmla="*/ 177 w 217"/>
                  <a:gd name="T5" fmla="*/ 153 h 159"/>
                  <a:gd name="T6" fmla="*/ 15 w 217"/>
                  <a:gd name="T7" fmla="*/ 45 h 159"/>
                  <a:gd name="T8" fmla="*/ 21 w 217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159">
                    <a:moveTo>
                      <a:pt x="21" y="0"/>
                    </a:moveTo>
                    <a:cubicBezTo>
                      <a:pt x="70" y="67"/>
                      <a:pt x="136" y="109"/>
                      <a:pt x="217" y="130"/>
                    </a:cubicBezTo>
                    <a:cubicBezTo>
                      <a:pt x="208" y="157"/>
                      <a:pt x="203" y="159"/>
                      <a:pt x="177" y="153"/>
                    </a:cubicBezTo>
                    <a:cubicBezTo>
                      <a:pt x="110" y="136"/>
                      <a:pt x="56" y="100"/>
                      <a:pt x="15" y="45"/>
                    </a:cubicBezTo>
                    <a:cubicBezTo>
                      <a:pt x="0" y="26"/>
                      <a:pt x="7" y="14"/>
                      <a:pt x="2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3" name="Freeform 234">
                <a:extLst>
                  <a:ext uri="{FF2B5EF4-FFF2-40B4-BE49-F238E27FC236}">
                    <a16:creationId xmlns:a16="http://schemas.microsoft.com/office/drawing/2014/main" id="{D729C464-9F47-4613-FC27-F48C4518137D}"/>
                  </a:ext>
                </a:extLst>
              </p:cNvPr>
              <p:cNvSpPr/>
              <p:nvPr/>
            </p:nvSpPr>
            <p:spPr bwMode="auto">
              <a:xfrm>
                <a:off x="-5368522" y="2794396"/>
                <a:ext cx="217488" cy="763588"/>
              </a:xfrm>
              <a:custGeom>
                <a:avLst/>
                <a:gdLst>
                  <a:gd name="T0" fmla="*/ 24 w 69"/>
                  <a:gd name="T1" fmla="*/ 0 h 242"/>
                  <a:gd name="T2" fmla="*/ 54 w 69"/>
                  <a:gd name="T3" fmla="*/ 0 h 242"/>
                  <a:gd name="T4" fmla="*/ 69 w 69"/>
                  <a:gd name="T5" fmla="*/ 235 h 242"/>
                  <a:gd name="T6" fmla="*/ 28 w 69"/>
                  <a:gd name="T7" fmla="*/ 220 h 242"/>
                  <a:gd name="T8" fmla="*/ 5 w 69"/>
                  <a:gd name="T9" fmla="*/ 132 h 242"/>
                  <a:gd name="T10" fmla="*/ 24 w 69"/>
                  <a:gd name="T11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242">
                    <a:moveTo>
                      <a:pt x="24" y="0"/>
                    </a:moveTo>
                    <a:cubicBezTo>
                      <a:pt x="33" y="0"/>
                      <a:pt x="42" y="0"/>
                      <a:pt x="54" y="0"/>
                    </a:cubicBezTo>
                    <a:cubicBezTo>
                      <a:pt x="32" y="80"/>
                      <a:pt x="34" y="158"/>
                      <a:pt x="69" y="235"/>
                    </a:cubicBezTo>
                    <a:cubicBezTo>
                      <a:pt x="50" y="242"/>
                      <a:pt x="35" y="240"/>
                      <a:pt x="28" y="220"/>
                    </a:cubicBezTo>
                    <a:cubicBezTo>
                      <a:pt x="19" y="191"/>
                      <a:pt x="9" y="162"/>
                      <a:pt x="5" y="132"/>
                    </a:cubicBezTo>
                    <a:cubicBezTo>
                      <a:pt x="0" y="88"/>
                      <a:pt x="3" y="44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4" name="Freeform 235">
                <a:extLst>
                  <a:ext uri="{FF2B5EF4-FFF2-40B4-BE49-F238E27FC236}">
                    <a16:creationId xmlns:a16="http://schemas.microsoft.com/office/drawing/2014/main" id="{0A51AD80-5D6A-ECA7-EDF5-69E16AC37521}"/>
                  </a:ext>
                </a:extLst>
              </p:cNvPr>
              <p:cNvSpPr/>
              <p:nvPr/>
            </p:nvSpPr>
            <p:spPr bwMode="auto">
              <a:xfrm>
                <a:off x="-4189010" y="11616134"/>
                <a:ext cx="411163" cy="249238"/>
              </a:xfrm>
              <a:custGeom>
                <a:avLst/>
                <a:gdLst>
                  <a:gd name="T0" fmla="*/ 4 w 130"/>
                  <a:gd name="T1" fmla="*/ 0 h 79"/>
                  <a:gd name="T2" fmla="*/ 127 w 130"/>
                  <a:gd name="T3" fmla="*/ 19 h 79"/>
                  <a:gd name="T4" fmla="*/ 130 w 130"/>
                  <a:gd name="T5" fmla="*/ 27 h 79"/>
                  <a:gd name="T6" fmla="*/ 77 w 130"/>
                  <a:gd name="T7" fmla="*/ 75 h 79"/>
                  <a:gd name="T8" fmla="*/ 57 w 130"/>
                  <a:gd name="T9" fmla="*/ 74 h 79"/>
                  <a:gd name="T10" fmla="*/ 6 w 130"/>
                  <a:gd name="T11" fmla="*/ 27 h 79"/>
                  <a:gd name="T12" fmla="*/ 0 w 130"/>
                  <a:gd name="T13" fmla="*/ 5 h 79"/>
                  <a:gd name="T14" fmla="*/ 4 w 130"/>
                  <a:gd name="T1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0" h="79">
                    <a:moveTo>
                      <a:pt x="4" y="0"/>
                    </a:moveTo>
                    <a:cubicBezTo>
                      <a:pt x="39" y="46"/>
                      <a:pt x="82" y="34"/>
                      <a:pt x="127" y="19"/>
                    </a:cubicBezTo>
                    <a:cubicBezTo>
                      <a:pt x="128" y="22"/>
                      <a:pt x="129" y="25"/>
                      <a:pt x="130" y="27"/>
                    </a:cubicBezTo>
                    <a:cubicBezTo>
                      <a:pt x="112" y="43"/>
                      <a:pt x="96" y="60"/>
                      <a:pt x="77" y="75"/>
                    </a:cubicBezTo>
                    <a:cubicBezTo>
                      <a:pt x="73" y="79"/>
                      <a:pt x="62" y="77"/>
                      <a:pt x="57" y="74"/>
                    </a:cubicBezTo>
                    <a:cubicBezTo>
                      <a:pt x="39" y="59"/>
                      <a:pt x="22" y="44"/>
                      <a:pt x="6" y="27"/>
                    </a:cubicBezTo>
                    <a:cubicBezTo>
                      <a:pt x="2" y="22"/>
                      <a:pt x="2" y="13"/>
                      <a:pt x="0" y="5"/>
                    </a:cubicBezTo>
                    <a:cubicBezTo>
                      <a:pt x="1" y="3"/>
                      <a:pt x="3" y="1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5" name="Freeform 236">
                <a:extLst>
                  <a:ext uri="{FF2B5EF4-FFF2-40B4-BE49-F238E27FC236}">
                    <a16:creationId xmlns:a16="http://schemas.microsoft.com/office/drawing/2014/main" id="{E88B6FFA-3B93-B2B3-5675-ADB78CC9DECD}"/>
                  </a:ext>
                </a:extLst>
              </p:cNvPr>
              <p:cNvSpPr/>
              <p:nvPr/>
            </p:nvSpPr>
            <p:spPr bwMode="auto">
              <a:xfrm>
                <a:off x="-6162272" y="10884296"/>
                <a:ext cx="219075" cy="268288"/>
              </a:xfrm>
              <a:custGeom>
                <a:avLst/>
                <a:gdLst>
                  <a:gd name="T0" fmla="*/ 5 w 69"/>
                  <a:gd name="T1" fmla="*/ 0 h 85"/>
                  <a:gd name="T2" fmla="*/ 62 w 69"/>
                  <a:gd name="T3" fmla="*/ 42 h 85"/>
                  <a:gd name="T4" fmla="*/ 67 w 69"/>
                  <a:gd name="T5" fmla="*/ 63 h 85"/>
                  <a:gd name="T6" fmla="*/ 49 w 69"/>
                  <a:gd name="T7" fmla="*/ 72 h 85"/>
                  <a:gd name="T8" fmla="*/ 16 w 69"/>
                  <a:gd name="T9" fmla="*/ 85 h 85"/>
                  <a:gd name="T10" fmla="*/ 0 w 69"/>
                  <a:gd name="T11" fmla="*/ 5 h 85"/>
                  <a:gd name="T12" fmla="*/ 5 w 69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85">
                    <a:moveTo>
                      <a:pt x="5" y="0"/>
                    </a:moveTo>
                    <a:cubicBezTo>
                      <a:pt x="24" y="14"/>
                      <a:pt x="44" y="27"/>
                      <a:pt x="62" y="42"/>
                    </a:cubicBezTo>
                    <a:cubicBezTo>
                      <a:pt x="67" y="46"/>
                      <a:pt x="69" y="57"/>
                      <a:pt x="67" y="63"/>
                    </a:cubicBezTo>
                    <a:cubicBezTo>
                      <a:pt x="65" y="67"/>
                      <a:pt x="55" y="69"/>
                      <a:pt x="49" y="72"/>
                    </a:cubicBezTo>
                    <a:cubicBezTo>
                      <a:pt x="37" y="77"/>
                      <a:pt x="26" y="81"/>
                      <a:pt x="16" y="85"/>
                    </a:cubicBezTo>
                    <a:cubicBezTo>
                      <a:pt x="24" y="58"/>
                      <a:pt x="16" y="31"/>
                      <a:pt x="0" y="5"/>
                    </a:cubicBezTo>
                    <a:cubicBezTo>
                      <a:pt x="2" y="3"/>
                      <a:pt x="3" y="1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6" name="Freeform 244">
                <a:extLst>
                  <a:ext uri="{FF2B5EF4-FFF2-40B4-BE49-F238E27FC236}">
                    <a16:creationId xmlns:a16="http://schemas.microsoft.com/office/drawing/2014/main" id="{87DD4573-858D-C1C3-F962-349638F414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70347" y="4594621"/>
                <a:ext cx="4375150" cy="5673725"/>
              </a:xfrm>
              <a:custGeom>
                <a:avLst/>
                <a:gdLst>
                  <a:gd name="T0" fmla="*/ 1248 w 1386"/>
                  <a:gd name="T1" fmla="*/ 1298 h 1797"/>
                  <a:gd name="T2" fmla="*/ 683 w 1386"/>
                  <a:gd name="T3" fmla="*/ 1794 h 1797"/>
                  <a:gd name="T4" fmla="*/ 37 w 1386"/>
                  <a:gd name="T5" fmla="*/ 1071 h 1797"/>
                  <a:gd name="T6" fmla="*/ 54 w 1386"/>
                  <a:gd name="T7" fmla="*/ 466 h 1797"/>
                  <a:gd name="T8" fmla="*/ 354 w 1386"/>
                  <a:gd name="T9" fmla="*/ 151 h 1797"/>
                  <a:gd name="T10" fmla="*/ 1023 w 1386"/>
                  <a:gd name="T11" fmla="*/ 151 h 1797"/>
                  <a:gd name="T12" fmla="*/ 1330 w 1386"/>
                  <a:gd name="T13" fmla="*/ 465 h 1797"/>
                  <a:gd name="T14" fmla="*/ 1087 w 1386"/>
                  <a:gd name="T15" fmla="*/ 790 h 1797"/>
                  <a:gd name="T16" fmla="*/ 1147 w 1386"/>
                  <a:gd name="T17" fmla="*/ 738 h 1797"/>
                  <a:gd name="T18" fmla="*/ 1186 w 1386"/>
                  <a:gd name="T19" fmla="*/ 624 h 1797"/>
                  <a:gd name="T20" fmla="*/ 1162 w 1386"/>
                  <a:gd name="T21" fmla="*/ 510 h 1797"/>
                  <a:gd name="T22" fmla="*/ 1134 w 1386"/>
                  <a:gd name="T23" fmla="*/ 408 h 1797"/>
                  <a:gd name="T24" fmla="*/ 1090 w 1386"/>
                  <a:gd name="T25" fmla="*/ 356 h 1797"/>
                  <a:gd name="T26" fmla="*/ 1014 w 1386"/>
                  <a:gd name="T27" fmla="*/ 283 h 1797"/>
                  <a:gd name="T28" fmla="*/ 996 w 1386"/>
                  <a:gd name="T29" fmla="*/ 458 h 1797"/>
                  <a:gd name="T30" fmla="*/ 1035 w 1386"/>
                  <a:gd name="T31" fmla="*/ 510 h 1797"/>
                  <a:gd name="T32" fmla="*/ 951 w 1386"/>
                  <a:gd name="T33" fmla="*/ 645 h 1797"/>
                  <a:gd name="T34" fmla="*/ 970 w 1386"/>
                  <a:gd name="T35" fmla="*/ 738 h 1797"/>
                  <a:gd name="T36" fmla="*/ 1036 w 1386"/>
                  <a:gd name="T37" fmla="*/ 811 h 1797"/>
                  <a:gd name="T38" fmla="*/ 1087 w 1386"/>
                  <a:gd name="T39" fmla="*/ 1079 h 1797"/>
                  <a:gd name="T40" fmla="*/ 545 w 1386"/>
                  <a:gd name="T41" fmla="*/ 690 h 1797"/>
                  <a:gd name="T42" fmla="*/ 604 w 1386"/>
                  <a:gd name="T43" fmla="*/ 749 h 1797"/>
                  <a:gd name="T44" fmla="*/ 523 w 1386"/>
                  <a:gd name="T45" fmla="*/ 302 h 1797"/>
                  <a:gd name="T46" fmla="*/ 425 w 1386"/>
                  <a:gd name="T47" fmla="*/ 615 h 1797"/>
                  <a:gd name="T48" fmla="*/ 538 w 1386"/>
                  <a:gd name="T49" fmla="*/ 1069 h 1797"/>
                  <a:gd name="T50" fmla="*/ 486 w 1386"/>
                  <a:gd name="T51" fmla="*/ 475 h 1797"/>
                  <a:gd name="T52" fmla="*/ 325 w 1386"/>
                  <a:gd name="T53" fmla="*/ 595 h 1797"/>
                  <a:gd name="T54" fmla="*/ 281 w 1386"/>
                  <a:gd name="T55" fmla="*/ 1104 h 1797"/>
                  <a:gd name="T56" fmla="*/ 377 w 1386"/>
                  <a:gd name="T57" fmla="*/ 622 h 1797"/>
                  <a:gd name="T58" fmla="*/ 280 w 1386"/>
                  <a:gd name="T59" fmla="*/ 303 h 1797"/>
                  <a:gd name="T60" fmla="*/ 200 w 1386"/>
                  <a:gd name="T61" fmla="*/ 746 h 1797"/>
                  <a:gd name="T62" fmla="*/ 275 w 1386"/>
                  <a:gd name="T63" fmla="*/ 595 h 1797"/>
                  <a:gd name="T64" fmla="*/ 792 w 1386"/>
                  <a:gd name="T65" fmla="*/ 1082 h 1797"/>
                  <a:gd name="T66" fmla="*/ 829 w 1386"/>
                  <a:gd name="T67" fmla="*/ 980 h 1797"/>
                  <a:gd name="T68" fmla="*/ 789 w 1386"/>
                  <a:gd name="T69" fmla="*/ 264 h 1797"/>
                  <a:gd name="T70" fmla="*/ 758 w 1386"/>
                  <a:gd name="T71" fmla="*/ 754 h 1797"/>
                  <a:gd name="T72" fmla="*/ 649 w 1386"/>
                  <a:gd name="T73" fmla="*/ 1389 h 1797"/>
                  <a:gd name="T74" fmla="*/ 560 w 1386"/>
                  <a:gd name="T75" fmla="*/ 1246 h 1797"/>
                  <a:gd name="T76" fmla="*/ 793 w 1386"/>
                  <a:gd name="T77" fmla="*/ 1409 h 1797"/>
                  <a:gd name="T78" fmla="*/ 866 w 1386"/>
                  <a:gd name="T79" fmla="*/ 1370 h 1797"/>
                  <a:gd name="T80" fmla="*/ 806 w 1386"/>
                  <a:gd name="T81" fmla="*/ 1393 h 1797"/>
                  <a:gd name="T82" fmla="*/ 1016 w 1386"/>
                  <a:gd name="T83" fmla="*/ 1252 h 1797"/>
                  <a:gd name="T84" fmla="*/ 946 w 1386"/>
                  <a:gd name="T85" fmla="*/ 1381 h 1797"/>
                  <a:gd name="T86" fmla="*/ 918 w 1386"/>
                  <a:gd name="T87" fmla="*/ 1447 h 1797"/>
                  <a:gd name="T88" fmla="*/ 1059 w 1386"/>
                  <a:gd name="T89" fmla="*/ 1400 h 1797"/>
                  <a:gd name="T90" fmla="*/ 709 w 1386"/>
                  <a:gd name="T91" fmla="*/ 629 h 1797"/>
                  <a:gd name="T92" fmla="*/ 693 w 1386"/>
                  <a:gd name="T93" fmla="*/ 938 h 1797"/>
                  <a:gd name="T94" fmla="*/ 742 w 1386"/>
                  <a:gd name="T95" fmla="*/ 890 h 1797"/>
                  <a:gd name="T96" fmla="*/ 895 w 1386"/>
                  <a:gd name="T97" fmla="*/ 665 h 1797"/>
                  <a:gd name="T98" fmla="*/ 856 w 1386"/>
                  <a:gd name="T99" fmla="*/ 998 h 1797"/>
                  <a:gd name="T100" fmla="*/ 896 w 1386"/>
                  <a:gd name="T101" fmla="*/ 906 h 1797"/>
                  <a:gd name="T102" fmla="*/ 712 w 1386"/>
                  <a:gd name="T103" fmla="*/ 264 h 1797"/>
                  <a:gd name="T104" fmla="*/ 735 w 1386"/>
                  <a:gd name="T105" fmla="*/ 546 h 1797"/>
                  <a:gd name="T106" fmla="*/ 876 w 1386"/>
                  <a:gd name="T107" fmla="*/ 442 h 1797"/>
                  <a:gd name="T108" fmla="*/ 921 w 1386"/>
                  <a:gd name="T109" fmla="*/ 384 h 1797"/>
                  <a:gd name="T110" fmla="*/ 852 w 1386"/>
                  <a:gd name="T111" fmla="*/ 311 h 1797"/>
                  <a:gd name="T112" fmla="*/ 381 w 1386"/>
                  <a:gd name="T113" fmla="*/ 1467 h 1797"/>
                  <a:gd name="T114" fmla="*/ 404 w 1386"/>
                  <a:gd name="T115" fmla="*/ 1250 h 1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86" h="1797">
                    <a:moveTo>
                      <a:pt x="1386" y="821"/>
                    </a:moveTo>
                    <a:cubicBezTo>
                      <a:pt x="1384" y="846"/>
                      <a:pt x="1384" y="880"/>
                      <a:pt x="1378" y="912"/>
                    </a:cubicBezTo>
                    <a:cubicBezTo>
                      <a:pt x="1369" y="968"/>
                      <a:pt x="1358" y="1024"/>
                      <a:pt x="1344" y="1080"/>
                    </a:cubicBezTo>
                    <a:cubicBezTo>
                      <a:pt x="1324" y="1157"/>
                      <a:pt x="1290" y="1229"/>
                      <a:pt x="1248" y="1298"/>
                    </a:cubicBezTo>
                    <a:cubicBezTo>
                      <a:pt x="1187" y="1400"/>
                      <a:pt x="1115" y="1493"/>
                      <a:pt x="1029" y="1575"/>
                    </a:cubicBezTo>
                    <a:cubicBezTo>
                      <a:pt x="941" y="1659"/>
                      <a:pt x="844" y="1730"/>
                      <a:pt x="734" y="1781"/>
                    </a:cubicBezTo>
                    <a:cubicBezTo>
                      <a:pt x="723" y="1786"/>
                      <a:pt x="713" y="1792"/>
                      <a:pt x="702" y="1795"/>
                    </a:cubicBezTo>
                    <a:cubicBezTo>
                      <a:pt x="696" y="1797"/>
                      <a:pt x="688" y="1796"/>
                      <a:pt x="683" y="1794"/>
                    </a:cubicBezTo>
                    <a:cubicBezTo>
                      <a:pt x="599" y="1753"/>
                      <a:pt x="519" y="1704"/>
                      <a:pt x="447" y="1644"/>
                    </a:cubicBezTo>
                    <a:cubicBezTo>
                      <a:pt x="384" y="1591"/>
                      <a:pt x="324" y="1535"/>
                      <a:pt x="267" y="1475"/>
                    </a:cubicBezTo>
                    <a:cubicBezTo>
                      <a:pt x="211" y="1415"/>
                      <a:pt x="164" y="1347"/>
                      <a:pt x="123" y="1275"/>
                    </a:cubicBezTo>
                    <a:cubicBezTo>
                      <a:pt x="86" y="1210"/>
                      <a:pt x="57" y="1142"/>
                      <a:pt x="37" y="1071"/>
                    </a:cubicBezTo>
                    <a:cubicBezTo>
                      <a:pt x="13" y="987"/>
                      <a:pt x="0" y="901"/>
                      <a:pt x="1" y="813"/>
                    </a:cubicBezTo>
                    <a:cubicBezTo>
                      <a:pt x="53" y="791"/>
                      <a:pt x="99" y="761"/>
                      <a:pt x="133" y="714"/>
                    </a:cubicBezTo>
                    <a:cubicBezTo>
                      <a:pt x="175" y="653"/>
                      <a:pt x="171" y="569"/>
                      <a:pt x="118" y="516"/>
                    </a:cubicBezTo>
                    <a:cubicBezTo>
                      <a:pt x="99" y="497"/>
                      <a:pt x="78" y="480"/>
                      <a:pt x="54" y="466"/>
                    </a:cubicBezTo>
                    <a:cubicBezTo>
                      <a:pt x="37" y="457"/>
                      <a:pt x="35" y="446"/>
                      <a:pt x="40" y="431"/>
                    </a:cubicBezTo>
                    <a:cubicBezTo>
                      <a:pt x="69" y="340"/>
                      <a:pt x="99" y="248"/>
                      <a:pt x="129" y="157"/>
                    </a:cubicBezTo>
                    <a:cubicBezTo>
                      <a:pt x="138" y="131"/>
                      <a:pt x="140" y="131"/>
                      <a:pt x="169" y="140"/>
                    </a:cubicBezTo>
                    <a:cubicBezTo>
                      <a:pt x="230" y="158"/>
                      <a:pt x="292" y="160"/>
                      <a:pt x="354" y="151"/>
                    </a:cubicBezTo>
                    <a:cubicBezTo>
                      <a:pt x="480" y="135"/>
                      <a:pt x="588" y="79"/>
                      <a:pt x="686" y="2"/>
                    </a:cubicBezTo>
                    <a:cubicBezTo>
                      <a:pt x="688" y="1"/>
                      <a:pt x="690" y="0"/>
                      <a:pt x="690" y="0"/>
                    </a:cubicBezTo>
                    <a:cubicBezTo>
                      <a:pt x="732" y="27"/>
                      <a:pt x="773" y="55"/>
                      <a:pt x="815" y="79"/>
                    </a:cubicBezTo>
                    <a:cubicBezTo>
                      <a:pt x="880" y="116"/>
                      <a:pt x="949" y="140"/>
                      <a:pt x="1023" y="151"/>
                    </a:cubicBezTo>
                    <a:cubicBezTo>
                      <a:pt x="1093" y="161"/>
                      <a:pt x="1162" y="158"/>
                      <a:pt x="1230" y="135"/>
                    </a:cubicBezTo>
                    <a:cubicBezTo>
                      <a:pt x="1240" y="132"/>
                      <a:pt x="1245" y="134"/>
                      <a:pt x="1250" y="145"/>
                    </a:cubicBezTo>
                    <a:cubicBezTo>
                      <a:pt x="1290" y="240"/>
                      <a:pt x="1322" y="339"/>
                      <a:pt x="1345" y="440"/>
                    </a:cubicBezTo>
                    <a:cubicBezTo>
                      <a:pt x="1349" y="454"/>
                      <a:pt x="1341" y="459"/>
                      <a:pt x="1330" y="465"/>
                    </a:cubicBezTo>
                    <a:cubicBezTo>
                      <a:pt x="1279" y="494"/>
                      <a:pt x="1239" y="533"/>
                      <a:pt x="1226" y="592"/>
                    </a:cubicBezTo>
                    <a:cubicBezTo>
                      <a:pt x="1211" y="657"/>
                      <a:pt x="1237" y="709"/>
                      <a:pt x="1284" y="750"/>
                    </a:cubicBezTo>
                    <a:cubicBezTo>
                      <a:pt x="1313" y="776"/>
                      <a:pt x="1348" y="795"/>
                      <a:pt x="1386" y="821"/>
                    </a:cubicBezTo>
                    <a:close/>
                    <a:moveTo>
                      <a:pt x="1087" y="790"/>
                    </a:moveTo>
                    <a:cubicBezTo>
                      <a:pt x="1112" y="790"/>
                      <a:pt x="1136" y="791"/>
                      <a:pt x="1160" y="789"/>
                    </a:cubicBezTo>
                    <a:cubicBezTo>
                      <a:pt x="1169" y="788"/>
                      <a:pt x="1182" y="778"/>
                      <a:pt x="1184" y="771"/>
                    </a:cubicBezTo>
                    <a:cubicBezTo>
                      <a:pt x="1186" y="763"/>
                      <a:pt x="1178" y="750"/>
                      <a:pt x="1171" y="743"/>
                    </a:cubicBezTo>
                    <a:cubicBezTo>
                      <a:pt x="1166" y="738"/>
                      <a:pt x="1155" y="738"/>
                      <a:pt x="1147" y="738"/>
                    </a:cubicBezTo>
                    <a:cubicBezTo>
                      <a:pt x="1127" y="737"/>
                      <a:pt x="1107" y="738"/>
                      <a:pt x="1088" y="738"/>
                    </a:cubicBezTo>
                    <a:cubicBezTo>
                      <a:pt x="1088" y="707"/>
                      <a:pt x="1088" y="680"/>
                      <a:pt x="1088" y="652"/>
                    </a:cubicBezTo>
                    <a:cubicBezTo>
                      <a:pt x="1111" y="652"/>
                      <a:pt x="1132" y="653"/>
                      <a:pt x="1153" y="652"/>
                    </a:cubicBezTo>
                    <a:cubicBezTo>
                      <a:pt x="1173" y="651"/>
                      <a:pt x="1186" y="639"/>
                      <a:pt x="1186" y="624"/>
                    </a:cubicBezTo>
                    <a:cubicBezTo>
                      <a:pt x="1186" y="609"/>
                      <a:pt x="1175" y="601"/>
                      <a:pt x="1153" y="601"/>
                    </a:cubicBezTo>
                    <a:cubicBezTo>
                      <a:pt x="1132" y="601"/>
                      <a:pt x="1110" y="601"/>
                      <a:pt x="1088" y="601"/>
                    </a:cubicBezTo>
                    <a:cubicBezTo>
                      <a:pt x="1088" y="569"/>
                      <a:pt x="1088" y="540"/>
                      <a:pt x="1088" y="510"/>
                    </a:cubicBezTo>
                    <a:cubicBezTo>
                      <a:pt x="1114" y="510"/>
                      <a:pt x="1138" y="511"/>
                      <a:pt x="1162" y="510"/>
                    </a:cubicBezTo>
                    <a:cubicBezTo>
                      <a:pt x="1178" y="509"/>
                      <a:pt x="1186" y="499"/>
                      <a:pt x="1186" y="484"/>
                    </a:cubicBezTo>
                    <a:cubicBezTo>
                      <a:pt x="1185" y="469"/>
                      <a:pt x="1176" y="460"/>
                      <a:pt x="1161" y="460"/>
                    </a:cubicBezTo>
                    <a:cubicBezTo>
                      <a:pt x="1152" y="459"/>
                      <a:pt x="1142" y="460"/>
                      <a:pt x="1130" y="460"/>
                    </a:cubicBezTo>
                    <a:cubicBezTo>
                      <a:pt x="1131" y="441"/>
                      <a:pt x="1130" y="424"/>
                      <a:pt x="1134" y="408"/>
                    </a:cubicBezTo>
                    <a:cubicBezTo>
                      <a:pt x="1140" y="373"/>
                      <a:pt x="1149" y="338"/>
                      <a:pt x="1157" y="303"/>
                    </a:cubicBezTo>
                    <a:cubicBezTo>
                      <a:pt x="1162" y="284"/>
                      <a:pt x="1155" y="268"/>
                      <a:pt x="1140" y="264"/>
                    </a:cubicBezTo>
                    <a:cubicBezTo>
                      <a:pt x="1127" y="260"/>
                      <a:pt x="1112" y="271"/>
                      <a:pt x="1107" y="289"/>
                    </a:cubicBezTo>
                    <a:cubicBezTo>
                      <a:pt x="1100" y="311"/>
                      <a:pt x="1094" y="333"/>
                      <a:pt x="1090" y="356"/>
                    </a:cubicBezTo>
                    <a:cubicBezTo>
                      <a:pt x="1084" y="389"/>
                      <a:pt x="1081" y="423"/>
                      <a:pt x="1077" y="457"/>
                    </a:cubicBezTo>
                    <a:cubicBezTo>
                      <a:pt x="1066" y="457"/>
                      <a:pt x="1055" y="457"/>
                      <a:pt x="1043" y="457"/>
                    </a:cubicBezTo>
                    <a:cubicBezTo>
                      <a:pt x="1043" y="441"/>
                      <a:pt x="1045" y="426"/>
                      <a:pt x="1042" y="412"/>
                    </a:cubicBezTo>
                    <a:cubicBezTo>
                      <a:pt x="1034" y="369"/>
                      <a:pt x="1025" y="326"/>
                      <a:pt x="1014" y="283"/>
                    </a:cubicBezTo>
                    <a:cubicBezTo>
                      <a:pt x="1011" y="269"/>
                      <a:pt x="1000" y="260"/>
                      <a:pt x="984" y="265"/>
                    </a:cubicBezTo>
                    <a:cubicBezTo>
                      <a:pt x="968" y="269"/>
                      <a:pt x="962" y="282"/>
                      <a:pt x="967" y="300"/>
                    </a:cubicBezTo>
                    <a:cubicBezTo>
                      <a:pt x="973" y="320"/>
                      <a:pt x="980" y="340"/>
                      <a:pt x="984" y="361"/>
                    </a:cubicBezTo>
                    <a:cubicBezTo>
                      <a:pt x="989" y="393"/>
                      <a:pt x="992" y="425"/>
                      <a:pt x="996" y="458"/>
                    </a:cubicBezTo>
                    <a:cubicBezTo>
                      <a:pt x="984" y="459"/>
                      <a:pt x="978" y="459"/>
                      <a:pt x="972" y="459"/>
                    </a:cubicBezTo>
                    <a:cubicBezTo>
                      <a:pt x="950" y="460"/>
                      <a:pt x="938" y="469"/>
                      <a:pt x="938" y="484"/>
                    </a:cubicBezTo>
                    <a:cubicBezTo>
                      <a:pt x="938" y="500"/>
                      <a:pt x="952" y="510"/>
                      <a:pt x="974" y="510"/>
                    </a:cubicBezTo>
                    <a:cubicBezTo>
                      <a:pt x="994" y="510"/>
                      <a:pt x="1014" y="510"/>
                      <a:pt x="1035" y="510"/>
                    </a:cubicBezTo>
                    <a:cubicBezTo>
                      <a:pt x="1035" y="542"/>
                      <a:pt x="1035" y="571"/>
                      <a:pt x="1035" y="601"/>
                    </a:cubicBezTo>
                    <a:cubicBezTo>
                      <a:pt x="1009" y="601"/>
                      <a:pt x="985" y="599"/>
                      <a:pt x="961" y="602"/>
                    </a:cubicBezTo>
                    <a:cubicBezTo>
                      <a:pt x="953" y="603"/>
                      <a:pt x="942" y="612"/>
                      <a:pt x="940" y="620"/>
                    </a:cubicBezTo>
                    <a:cubicBezTo>
                      <a:pt x="938" y="627"/>
                      <a:pt x="944" y="639"/>
                      <a:pt x="951" y="645"/>
                    </a:cubicBezTo>
                    <a:cubicBezTo>
                      <a:pt x="958" y="650"/>
                      <a:pt x="969" y="651"/>
                      <a:pt x="979" y="652"/>
                    </a:cubicBezTo>
                    <a:cubicBezTo>
                      <a:pt x="997" y="653"/>
                      <a:pt x="1016" y="652"/>
                      <a:pt x="1035" y="652"/>
                    </a:cubicBezTo>
                    <a:cubicBezTo>
                      <a:pt x="1035" y="682"/>
                      <a:pt x="1035" y="709"/>
                      <a:pt x="1035" y="738"/>
                    </a:cubicBezTo>
                    <a:cubicBezTo>
                      <a:pt x="1012" y="738"/>
                      <a:pt x="991" y="737"/>
                      <a:pt x="970" y="738"/>
                    </a:cubicBezTo>
                    <a:cubicBezTo>
                      <a:pt x="952" y="739"/>
                      <a:pt x="938" y="751"/>
                      <a:pt x="938" y="765"/>
                    </a:cubicBezTo>
                    <a:cubicBezTo>
                      <a:pt x="938" y="780"/>
                      <a:pt x="951" y="790"/>
                      <a:pt x="970" y="790"/>
                    </a:cubicBezTo>
                    <a:cubicBezTo>
                      <a:pt x="991" y="790"/>
                      <a:pt x="1013" y="790"/>
                      <a:pt x="1036" y="790"/>
                    </a:cubicBezTo>
                    <a:cubicBezTo>
                      <a:pt x="1036" y="798"/>
                      <a:pt x="1036" y="804"/>
                      <a:pt x="1036" y="811"/>
                    </a:cubicBezTo>
                    <a:cubicBezTo>
                      <a:pt x="1036" y="895"/>
                      <a:pt x="1036" y="979"/>
                      <a:pt x="1036" y="1063"/>
                    </a:cubicBezTo>
                    <a:cubicBezTo>
                      <a:pt x="1036" y="1070"/>
                      <a:pt x="1037" y="1077"/>
                      <a:pt x="1038" y="1084"/>
                    </a:cubicBezTo>
                    <a:cubicBezTo>
                      <a:pt x="1042" y="1099"/>
                      <a:pt x="1050" y="1108"/>
                      <a:pt x="1067" y="1106"/>
                    </a:cubicBezTo>
                    <a:cubicBezTo>
                      <a:pt x="1083" y="1104"/>
                      <a:pt x="1087" y="1094"/>
                      <a:pt x="1087" y="1079"/>
                    </a:cubicBezTo>
                    <a:cubicBezTo>
                      <a:pt x="1086" y="996"/>
                      <a:pt x="1087" y="912"/>
                      <a:pt x="1087" y="829"/>
                    </a:cubicBezTo>
                    <a:cubicBezTo>
                      <a:pt x="1087" y="817"/>
                      <a:pt x="1087" y="804"/>
                      <a:pt x="1087" y="790"/>
                    </a:cubicBezTo>
                    <a:close/>
                    <a:moveTo>
                      <a:pt x="486" y="475"/>
                    </a:moveTo>
                    <a:cubicBezTo>
                      <a:pt x="522" y="540"/>
                      <a:pt x="536" y="628"/>
                      <a:pt x="545" y="690"/>
                    </a:cubicBezTo>
                    <a:cubicBezTo>
                      <a:pt x="549" y="717"/>
                      <a:pt x="550" y="743"/>
                      <a:pt x="556" y="769"/>
                    </a:cubicBezTo>
                    <a:cubicBezTo>
                      <a:pt x="558" y="777"/>
                      <a:pt x="572" y="789"/>
                      <a:pt x="579" y="788"/>
                    </a:cubicBezTo>
                    <a:cubicBezTo>
                      <a:pt x="589" y="786"/>
                      <a:pt x="597" y="775"/>
                      <a:pt x="604" y="766"/>
                    </a:cubicBezTo>
                    <a:cubicBezTo>
                      <a:pt x="607" y="763"/>
                      <a:pt x="605" y="755"/>
                      <a:pt x="604" y="749"/>
                    </a:cubicBezTo>
                    <a:cubicBezTo>
                      <a:pt x="596" y="696"/>
                      <a:pt x="589" y="644"/>
                      <a:pt x="579" y="592"/>
                    </a:cubicBezTo>
                    <a:cubicBezTo>
                      <a:pt x="566" y="525"/>
                      <a:pt x="548" y="460"/>
                      <a:pt x="502" y="406"/>
                    </a:cubicBezTo>
                    <a:cubicBezTo>
                      <a:pt x="498" y="401"/>
                      <a:pt x="498" y="391"/>
                      <a:pt x="500" y="384"/>
                    </a:cubicBezTo>
                    <a:cubicBezTo>
                      <a:pt x="506" y="356"/>
                      <a:pt x="514" y="329"/>
                      <a:pt x="523" y="302"/>
                    </a:cubicBezTo>
                    <a:cubicBezTo>
                      <a:pt x="528" y="283"/>
                      <a:pt x="524" y="270"/>
                      <a:pt x="508" y="264"/>
                    </a:cubicBezTo>
                    <a:cubicBezTo>
                      <a:pt x="495" y="259"/>
                      <a:pt x="479" y="268"/>
                      <a:pt x="474" y="286"/>
                    </a:cubicBezTo>
                    <a:cubicBezTo>
                      <a:pt x="464" y="318"/>
                      <a:pt x="453" y="350"/>
                      <a:pt x="447" y="384"/>
                    </a:cubicBezTo>
                    <a:cubicBezTo>
                      <a:pt x="432" y="460"/>
                      <a:pt x="425" y="537"/>
                      <a:pt x="425" y="615"/>
                    </a:cubicBezTo>
                    <a:cubicBezTo>
                      <a:pt x="426" y="711"/>
                      <a:pt x="434" y="806"/>
                      <a:pt x="451" y="900"/>
                    </a:cubicBezTo>
                    <a:cubicBezTo>
                      <a:pt x="463" y="962"/>
                      <a:pt x="477" y="1022"/>
                      <a:pt x="490" y="1083"/>
                    </a:cubicBezTo>
                    <a:cubicBezTo>
                      <a:pt x="493" y="1099"/>
                      <a:pt x="504" y="1108"/>
                      <a:pt x="520" y="1104"/>
                    </a:cubicBezTo>
                    <a:cubicBezTo>
                      <a:pt x="534" y="1101"/>
                      <a:pt x="541" y="1084"/>
                      <a:pt x="538" y="1069"/>
                    </a:cubicBezTo>
                    <a:cubicBezTo>
                      <a:pt x="523" y="993"/>
                      <a:pt x="505" y="916"/>
                      <a:pt x="493" y="839"/>
                    </a:cubicBezTo>
                    <a:cubicBezTo>
                      <a:pt x="483" y="775"/>
                      <a:pt x="479" y="710"/>
                      <a:pt x="476" y="645"/>
                    </a:cubicBezTo>
                    <a:cubicBezTo>
                      <a:pt x="475" y="595"/>
                      <a:pt x="480" y="544"/>
                      <a:pt x="483" y="494"/>
                    </a:cubicBezTo>
                    <a:cubicBezTo>
                      <a:pt x="483" y="489"/>
                      <a:pt x="485" y="484"/>
                      <a:pt x="486" y="475"/>
                    </a:cubicBezTo>
                    <a:close/>
                    <a:moveTo>
                      <a:pt x="309" y="480"/>
                    </a:moveTo>
                    <a:cubicBezTo>
                      <a:pt x="311" y="480"/>
                      <a:pt x="314" y="480"/>
                      <a:pt x="317" y="481"/>
                    </a:cubicBezTo>
                    <a:cubicBezTo>
                      <a:pt x="319" y="486"/>
                      <a:pt x="321" y="491"/>
                      <a:pt x="321" y="497"/>
                    </a:cubicBezTo>
                    <a:cubicBezTo>
                      <a:pt x="323" y="529"/>
                      <a:pt x="326" y="562"/>
                      <a:pt x="325" y="595"/>
                    </a:cubicBezTo>
                    <a:cubicBezTo>
                      <a:pt x="323" y="662"/>
                      <a:pt x="320" y="730"/>
                      <a:pt x="314" y="798"/>
                    </a:cubicBezTo>
                    <a:cubicBezTo>
                      <a:pt x="309" y="850"/>
                      <a:pt x="299" y="901"/>
                      <a:pt x="289" y="953"/>
                    </a:cubicBezTo>
                    <a:cubicBezTo>
                      <a:pt x="282" y="992"/>
                      <a:pt x="273" y="1032"/>
                      <a:pt x="263" y="1071"/>
                    </a:cubicBezTo>
                    <a:cubicBezTo>
                      <a:pt x="259" y="1088"/>
                      <a:pt x="267" y="1099"/>
                      <a:pt x="281" y="1104"/>
                    </a:cubicBezTo>
                    <a:cubicBezTo>
                      <a:pt x="296" y="1109"/>
                      <a:pt x="305" y="1100"/>
                      <a:pt x="311" y="1087"/>
                    </a:cubicBezTo>
                    <a:cubicBezTo>
                      <a:pt x="314" y="1082"/>
                      <a:pt x="316" y="1076"/>
                      <a:pt x="317" y="1070"/>
                    </a:cubicBezTo>
                    <a:cubicBezTo>
                      <a:pt x="332" y="996"/>
                      <a:pt x="350" y="921"/>
                      <a:pt x="360" y="846"/>
                    </a:cubicBezTo>
                    <a:cubicBezTo>
                      <a:pt x="370" y="772"/>
                      <a:pt x="375" y="696"/>
                      <a:pt x="377" y="622"/>
                    </a:cubicBezTo>
                    <a:cubicBezTo>
                      <a:pt x="379" y="540"/>
                      <a:pt x="370" y="458"/>
                      <a:pt x="354" y="378"/>
                    </a:cubicBezTo>
                    <a:cubicBezTo>
                      <a:pt x="347" y="347"/>
                      <a:pt x="337" y="316"/>
                      <a:pt x="327" y="285"/>
                    </a:cubicBezTo>
                    <a:cubicBezTo>
                      <a:pt x="322" y="269"/>
                      <a:pt x="313" y="258"/>
                      <a:pt x="295" y="264"/>
                    </a:cubicBezTo>
                    <a:cubicBezTo>
                      <a:pt x="278" y="269"/>
                      <a:pt x="274" y="283"/>
                      <a:pt x="280" y="303"/>
                    </a:cubicBezTo>
                    <a:cubicBezTo>
                      <a:pt x="289" y="331"/>
                      <a:pt x="297" y="358"/>
                      <a:pt x="304" y="386"/>
                    </a:cubicBezTo>
                    <a:cubicBezTo>
                      <a:pt x="305" y="392"/>
                      <a:pt x="304" y="401"/>
                      <a:pt x="300" y="406"/>
                    </a:cubicBezTo>
                    <a:cubicBezTo>
                      <a:pt x="254" y="459"/>
                      <a:pt x="237" y="525"/>
                      <a:pt x="223" y="591"/>
                    </a:cubicBezTo>
                    <a:cubicBezTo>
                      <a:pt x="212" y="642"/>
                      <a:pt x="208" y="695"/>
                      <a:pt x="200" y="746"/>
                    </a:cubicBezTo>
                    <a:cubicBezTo>
                      <a:pt x="197" y="771"/>
                      <a:pt x="202" y="785"/>
                      <a:pt x="218" y="789"/>
                    </a:cubicBezTo>
                    <a:cubicBezTo>
                      <a:pt x="234" y="792"/>
                      <a:pt x="245" y="781"/>
                      <a:pt x="250" y="756"/>
                    </a:cubicBezTo>
                    <a:cubicBezTo>
                      <a:pt x="250" y="755"/>
                      <a:pt x="250" y="754"/>
                      <a:pt x="251" y="752"/>
                    </a:cubicBezTo>
                    <a:cubicBezTo>
                      <a:pt x="258" y="700"/>
                      <a:pt x="264" y="647"/>
                      <a:pt x="275" y="595"/>
                    </a:cubicBezTo>
                    <a:cubicBezTo>
                      <a:pt x="283" y="556"/>
                      <a:pt x="297" y="518"/>
                      <a:pt x="309" y="480"/>
                    </a:cubicBezTo>
                    <a:close/>
                    <a:moveTo>
                      <a:pt x="758" y="754"/>
                    </a:moveTo>
                    <a:cubicBezTo>
                      <a:pt x="763" y="812"/>
                      <a:pt x="765" y="858"/>
                      <a:pt x="769" y="903"/>
                    </a:cubicBezTo>
                    <a:cubicBezTo>
                      <a:pt x="775" y="963"/>
                      <a:pt x="783" y="1023"/>
                      <a:pt x="792" y="1082"/>
                    </a:cubicBezTo>
                    <a:cubicBezTo>
                      <a:pt x="793" y="1091"/>
                      <a:pt x="804" y="1102"/>
                      <a:pt x="813" y="1104"/>
                    </a:cubicBezTo>
                    <a:cubicBezTo>
                      <a:pt x="820" y="1106"/>
                      <a:pt x="832" y="1098"/>
                      <a:pt x="839" y="1091"/>
                    </a:cubicBezTo>
                    <a:cubicBezTo>
                      <a:pt x="843" y="1086"/>
                      <a:pt x="842" y="1076"/>
                      <a:pt x="841" y="1068"/>
                    </a:cubicBezTo>
                    <a:cubicBezTo>
                      <a:pt x="838" y="1039"/>
                      <a:pt x="832" y="1009"/>
                      <a:pt x="829" y="980"/>
                    </a:cubicBezTo>
                    <a:cubicBezTo>
                      <a:pt x="824" y="930"/>
                      <a:pt x="818" y="881"/>
                      <a:pt x="815" y="831"/>
                    </a:cubicBezTo>
                    <a:cubicBezTo>
                      <a:pt x="808" y="720"/>
                      <a:pt x="822" y="611"/>
                      <a:pt x="842" y="502"/>
                    </a:cubicBezTo>
                    <a:cubicBezTo>
                      <a:pt x="856" y="428"/>
                      <a:pt x="846" y="355"/>
                      <a:pt x="820" y="285"/>
                    </a:cubicBezTo>
                    <a:cubicBezTo>
                      <a:pt x="814" y="270"/>
                      <a:pt x="805" y="260"/>
                      <a:pt x="789" y="264"/>
                    </a:cubicBezTo>
                    <a:cubicBezTo>
                      <a:pt x="773" y="268"/>
                      <a:pt x="768" y="282"/>
                      <a:pt x="772" y="300"/>
                    </a:cubicBezTo>
                    <a:cubicBezTo>
                      <a:pt x="780" y="337"/>
                      <a:pt x="791" y="374"/>
                      <a:pt x="795" y="411"/>
                    </a:cubicBezTo>
                    <a:cubicBezTo>
                      <a:pt x="801" y="463"/>
                      <a:pt x="788" y="514"/>
                      <a:pt x="780" y="565"/>
                    </a:cubicBezTo>
                    <a:cubicBezTo>
                      <a:pt x="770" y="632"/>
                      <a:pt x="764" y="699"/>
                      <a:pt x="758" y="754"/>
                    </a:cubicBezTo>
                    <a:close/>
                    <a:moveTo>
                      <a:pt x="501" y="1368"/>
                    </a:moveTo>
                    <a:cubicBezTo>
                      <a:pt x="468" y="1403"/>
                      <a:pt x="465" y="1435"/>
                      <a:pt x="492" y="1464"/>
                    </a:cubicBezTo>
                    <a:cubicBezTo>
                      <a:pt x="528" y="1503"/>
                      <a:pt x="602" y="1504"/>
                      <a:pt x="639" y="1465"/>
                    </a:cubicBezTo>
                    <a:cubicBezTo>
                      <a:pt x="661" y="1443"/>
                      <a:pt x="665" y="1415"/>
                      <a:pt x="649" y="1389"/>
                    </a:cubicBezTo>
                    <a:cubicBezTo>
                      <a:pt x="645" y="1382"/>
                      <a:pt x="639" y="1375"/>
                      <a:pt x="633" y="1368"/>
                    </a:cubicBezTo>
                    <a:cubicBezTo>
                      <a:pt x="636" y="1364"/>
                      <a:pt x="638" y="1360"/>
                      <a:pt x="641" y="1357"/>
                    </a:cubicBezTo>
                    <a:cubicBezTo>
                      <a:pt x="661" y="1329"/>
                      <a:pt x="661" y="1299"/>
                      <a:pt x="638" y="1275"/>
                    </a:cubicBezTo>
                    <a:cubicBezTo>
                      <a:pt x="617" y="1253"/>
                      <a:pt x="590" y="1243"/>
                      <a:pt x="560" y="1246"/>
                    </a:cubicBezTo>
                    <a:cubicBezTo>
                      <a:pt x="526" y="1249"/>
                      <a:pt x="496" y="1263"/>
                      <a:pt x="482" y="1298"/>
                    </a:cubicBezTo>
                    <a:cubicBezTo>
                      <a:pt x="471" y="1326"/>
                      <a:pt x="483" y="1347"/>
                      <a:pt x="501" y="1368"/>
                    </a:cubicBezTo>
                    <a:close/>
                    <a:moveTo>
                      <a:pt x="806" y="1393"/>
                    </a:moveTo>
                    <a:cubicBezTo>
                      <a:pt x="802" y="1398"/>
                      <a:pt x="799" y="1405"/>
                      <a:pt x="793" y="1409"/>
                    </a:cubicBezTo>
                    <a:cubicBezTo>
                      <a:pt x="776" y="1424"/>
                      <a:pt x="758" y="1439"/>
                      <a:pt x="738" y="1451"/>
                    </a:cubicBezTo>
                    <a:cubicBezTo>
                      <a:pt x="725" y="1460"/>
                      <a:pt x="721" y="1470"/>
                      <a:pt x="728" y="1483"/>
                    </a:cubicBezTo>
                    <a:cubicBezTo>
                      <a:pt x="735" y="1495"/>
                      <a:pt x="747" y="1496"/>
                      <a:pt x="759" y="1490"/>
                    </a:cubicBezTo>
                    <a:cubicBezTo>
                      <a:pt x="809" y="1462"/>
                      <a:pt x="851" y="1428"/>
                      <a:pt x="866" y="1370"/>
                    </a:cubicBezTo>
                    <a:cubicBezTo>
                      <a:pt x="882" y="1306"/>
                      <a:pt x="851" y="1249"/>
                      <a:pt x="780" y="1247"/>
                    </a:cubicBezTo>
                    <a:cubicBezTo>
                      <a:pt x="741" y="1246"/>
                      <a:pt x="704" y="1272"/>
                      <a:pt x="697" y="1305"/>
                    </a:cubicBezTo>
                    <a:cubicBezTo>
                      <a:pt x="690" y="1343"/>
                      <a:pt x="707" y="1371"/>
                      <a:pt x="750" y="1386"/>
                    </a:cubicBezTo>
                    <a:cubicBezTo>
                      <a:pt x="767" y="1392"/>
                      <a:pt x="786" y="1390"/>
                      <a:pt x="806" y="1393"/>
                    </a:cubicBezTo>
                    <a:close/>
                    <a:moveTo>
                      <a:pt x="962" y="1297"/>
                    </a:moveTo>
                    <a:cubicBezTo>
                      <a:pt x="981" y="1297"/>
                      <a:pt x="998" y="1297"/>
                      <a:pt x="1014" y="1297"/>
                    </a:cubicBezTo>
                    <a:cubicBezTo>
                      <a:pt x="1029" y="1297"/>
                      <a:pt x="1043" y="1294"/>
                      <a:pt x="1043" y="1275"/>
                    </a:cubicBezTo>
                    <a:cubicBezTo>
                      <a:pt x="1043" y="1256"/>
                      <a:pt x="1029" y="1253"/>
                      <a:pt x="1016" y="1252"/>
                    </a:cubicBezTo>
                    <a:cubicBezTo>
                      <a:pt x="992" y="1251"/>
                      <a:pt x="968" y="1251"/>
                      <a:pt x="944" y="1252"/>
                    </a:cubicBezTo>
                    <a:cubicBezTo>
                      <a:pt x="923" y="1253"/>
                      <a:pt x="912" y="1264"/>
                      <a:pt x="912" y="1283"/>
                    </a:cubicBezTo>
                    <a:cubicBezTo>
                      <a:pt x="911" y="1307"/>
                      <a:pt x="911" y="1330"/>
                      <a:pt x="912" y="1353"/>
                    </a:cubicBezTo>
                    <a:cubicBezTo>
                      <a:pt x="913" y="1376"/>
                      <a:pt x="924" y="1382"/>
                      <a:pt x="946" y="1381"/>
                    </a:cubicBezTo>
                    <a:cubicBezTo>
                      <a:pt x="964" y="1380"/>
                      <a:pt x="984" y="1384"/>
                      <a:pt x="1001" y="1391"/>
                    </a:cubicBezTo>
                    <a:cubicBezTo>
                      <a:pt x="1020" y="1399"/>
                      <a:pt x="1020" y="1425"/>
                      <a:pt x="1003" y="1437"/>
                    </a:cubicBezTo>
                    <a:cubicBezTo>
                      <a:pt x="996" y="1442"/>
                      <a:pt x="987" y="1446"/>
                      <a:pt x="979" y="1446"/>
                    </a:cubicBezTo>
                    <a:cubicBezTo>
                      <a:pt x="959" y="1447"/>
                      <a:pt x="938" y="1444"/>
                      <a:pt x="918" y="1447"/>
                    </a:cubicBezTo>
                    <a:cubicBezTo>
                      <a:pt x="908" y="1448"/>
                      <a:pt x="896" y="1455"/>
                      <a:pt x="892" y="1463"/>
                    </a:cubicBezTo>
                    <a:cubicBezTo>
                      <a:pt x="887" y="1475"/>
                      <a:pt x="896" y="1484"/>
                      <a:pt x="909" y="1487"/>
                    </a:cubicBezTo>
                    <a:cubicBezTo>
                      <a:pt x="948" y="1499"/>
                      <a:pt x="987" y="1496"/>
                      <a:pt x="1023" y="1477"/>
                    </a:cubicBezTo>
                    <a:cubicBezTo>
                      <a:pt x="1054" y="1461"/>
                      <a:pt x="1063" y="1433"/>
                      <a:pt x="1059" y="1400"/>
                    </a:cubicBezTo>
                    <a:cubicBezTo>
                      <a:pt x="1055" y="1372"/>
                      <a:pt x="1038" y="1356"/>
                      <a:pt x="1013" y="1348"/>
                    </a:cubicBezTo>
                    <a:cubicBezTo>
                      <a:pt x="996" y="1342"/>
                      <a:pt x="979" y="1338"/>
                      <a:pt x="960" y="1333"/>
                    </a:cubicBezTo>
                    <a:cubicBezTo>
                      <a:pt x="960" y="1323"/>
                      <a:pt x="961" y="1311"/>
                      <a:pt x="962" y="1297"/>
                    </a:cubicBezTo>
                    <a:close/>
                    <a:moveTo>
                      <a:pt x="709" y="629"/>
                    </a:moveTo>
                    <a:cubicBezTo>
                      <a:pt x="706" y="631"/>
                      <a:pt x="697" y="636"/>
                      <a:pt x="694" y="642"/>
                    </a:cubicBezTo>
                    <a:cubicBezTo>
                      <a:pt x="689" y="651"/>
                      <a:pt x="687" y="662"/>
                      <a:pt x="687" y="673"/>
                    </a:cubicBezTo>
                    <a:cubicBezTo>
                      <a:pt x="686" y="726"/>
                      <a:pt x="685" y="779"/>
                      <a:pt x="686" y="832"/>
                    </a:cubicBezTo>
                    <a:cubicBezTo>
                      <a:pt x="687" y="867"/>
                      <a:pt x="690" y="902"/>
                      <a:pt x="693" y="938"/>
                    </a:cubicBezTo>
                    <a:cubicBezTo>
                      <a:pt x="695" y="959"/>
                      <a:pt x="698" y="980"/>
                      <a:pt x="701" y="1001"/>
                    </a:cubicBezTo>
                    <a:cubicBezTo>
                      <a:pt x="704" y="1016"/>
                      <a:pt x="715" y="1026"/>
                      <a:pt x="731" y="1022"/>
                    </a:cubicBezTo>
                    <a:cubicBezTo>
                      <a:pt x="747" y="1019"/>
                      <a:pt x="754" y="1007"/>
                      <a:pt x="752" y="991"/>
                    </a:cubicBezTo>
                    <a:cubicBezTo>
                      <a:pt x="749" y="957"/>
                      <a:pt x="743" y="924"/>
                      <a:pt x="742" y="890"/>
                    </a:cubicBezTo>
                    <a:cubicBezTo>
                      <a:pt x="740" y="813"/>
                      <a:pt x="740" y="736"/>
                      <a:pt x="741" y="659"/>
                    </a:cubicBezTo>
                    <a:cubicBezTo>
                      <a:pt x="741" y="641"/>
                      <a:pt x="730" y="628"/>
                      <a:pt x="709" y="629"/>
                    </a:cubicBezTo>
                    <a:close/>
                    <a:moveTo>
                      <a:pt x="889" y="665"/>
                    </a:moveTo>
                    <a:cubicBezTo>
                      <a:pt x="891" y="665"/>
                      <a:pt x="893" y="665"/>
                      <a:pt x="895" y="665"/>
                    </a:cubicBezTo>
                    <a:cubicBezTo>
                      <a:pt x="896" y="642"/>
                      <a:pt x="889" y="630"/>
                      <a:pt x="873" y="629"/>
                    </a:cubicBezTo>
                    <a:cubicBezTo>
                      <a:pt x="856" y="628"/>
                      <a:pt x="848" y="636"/>
                      <a:pt x="845" y="653"/>
                    </a:cubicBezTo>
                    <a:cubicBezTo>
                      <a:pt x="832" y="742"/>
                      <a:pt x="841" y="830"/>
                      <a:pt x="846" y="919"/>
                    </a:cubicBezTo>
                    <a:cubicBezTo>
                      <a:pt x="848" y="946"/>
                      <a:pt x="852" y="972"/>
                      <a:pt x="856" y="998"/>
                    </a:cubicBezTo>
                    <a:cubicBezTo>
                      <a:pt x="858" y="1014"/>
                      <a:pt x="867" y="1024"/>
                      <a:pt x="884" y="1022"/>
                    </a:cubicBezTo>
                    <a:cubicBezTo>
                      <a:pt x="899" y="1020"/>
                      <a:pt x="908" y="1011"/>
                      <a:pt x="907" y="994"/>
                    </a:cubicBezTo>
                    <a:cubicBezTo>
                      <a:pt x="906" y="988"/>
                      <a:pt x="906" y="981"/>
                      <a:pt x="905" y="975"/>
                    </a:cubicBezTo>
                    <a:cubicBezTo>
                      <a:pt x="902" y="952"/>
                      <a:pt x="897" y="929"/>
                      <a:pt x="896" y="906"/>
                    </a:cubicBezTo>
                    <a:cubicBezTo>
                      <a:pt x="893" y="826"/>
                      <a:pt x="891" y="745"/>
                      <a:pt x="889" y="665"/>
                    </a:cubicBezTo>
                    <a:close/>
                    <a:moveTo>
                      <a:pt x="772" y="442"/>
                    </a:moveTo>
                    <a:cubicBezTo>
                      <a:pt x="772" y="388"/>
                      <a:pt x="760" y="336"/>
                      <a:pt x="743" y="286"/>
                    </a:cubicBezTo>
                    <a:cubicBezTo>
                      <a:pt x="737" y="270"/>
                      <a:pt x="729" y="261"/>
                      <a:pt x="712" y="264"/>
                    </a:cubicBezTo>
                    <a:cubicBezTo>
                      <a:pt x="696" y="267"/>
                      <a:pt x="689" y="283"/>
                      <a:pt x="695" y="301"/>
                    </a:cubicBezTo>
                    <a:cubicBezTo>
                      <a:pt x="711" y="352"/>
                      <a:pt x="722" y="403"/>
                      <a:pt x="719" y="456"/>
                    </a:cubicBezTo>
                    <a:cubicBezTo>
                      <a:pt x="718" y="476"/>
                      <a:pt x="716" y="496"/>
                      <a:pt x="714" y="516"/>
                    </a:cubicBezTo>
                    <a:cubicBezTo>
                      <a:pt x="712" y="532"/>
                      <a:pt x="719" y="543"/>
                      <a:pt x="735" y="546"/>
                    </a:cubicBezTo>
                    <a:cubicBezTo>
                      <a:pt x="749" y="548"/>
                      <a:pt x="763" y="535"/>
                      <a:pt x="765" y="519"/>
                    </a:cubicBezTo>
                    <a:cubicBezTo>
                      <a:pt x="768" y="493"/>
                      <a:pt x="770" y="468"/>
                      <a:pt x="772" y="442"/>
                    </a:cubicBezTo>
                    <a:close/>
                    <a:moveTo>
                      <a:pt x="880" y="441"/>
                    </a:moveTo>
                    <a:cubicBezTo>
                      <a:pt x="879" y="441"/>
                      <a:pt x="877" y="442"/>
                      <a:pt x="876" y="442"/>
                    </a:cubicBezTo>
                    <a:cubicBezTo>
                      <a:pt x="873" y="464"/>
                      <a:pt x="871" y="487"/>
                      <a:pt x="867" y="509"/>
                    </a:cubicBezTo>
                    <a:cubicBezTo>
                      <a:pt x="864" y="527"/>
                      <a:pt x="872" y="541"/>
                      <a:pt x="887" y="545"/>
                    </a:cubicBezTo>
                    <a:cubicBezTo>
                      <a:pt x="903" y="549"/>
                      <a:pt x="915" y="539"/>
                      <a:pt x="918" y="520"/>
                    </a:cubicBezTo>
                    <a:cubicBezTo>
                      <a:pt x="927" y="475"/>
                      <a:pt x="928" y="429"/>
                      <a:pt x="921" y="384"/>
                    </a:cubicBezTo>
                    <a:cubicBezTo>
                      <a:pt x="916" y="348"/>
                      <a:pt x="905" y="314"/>
                      <a:pt x="895" y="280"/>
                    </a:cubicBezTo>
                    <a:cubicBezTo>
                      <a:pt x="891" y="266"/>
                      <a:pt x="879" y="259"/>
                      <a:pt x="865" y="264"/>
                    </a:cubicBezTo>
                    <a:cubicBezTo>
                      <a:pt x="852" y="269"/>
                      <a:pt x="844" y="280"/>
                      <a:pt x="848" y="296"/>
                    </a:cubicBezTo>
                    <a:cubicBezTo>
                      <a:pt x="849" y="301"/>
                      <a:pt x="851" y="306"/>
                      <a:pt x="852" y="311"/>
                    </a:cubicBezTo>
                    <a:cubicBezTo>
                      <a:pt x="861" y="354"/>
                      <a:pt x="871" y="397"/>
                      <a:pt x="880" y="441"/>
                    </a:cubicBezTo>
                    <a:close/>
                    <a:moveTo>
                      <a:pt x="381" y="1374"/>
                    </a:moveTo>
                    <a:cubicBezTo>
                      <a:pt x="381" y="1374"/>
                      <a:pt x="381" y="1374"/>
                      <a:pt x="381" y="1374"/>
                    </a:cubicBezTo>
                    <a:cubicBezTo>
                      <a:pt x="381" y="1405"/>
                      <a:pt x="381" y="1436"/>
                      <a:pt x="381" y="1467"/>
                    </a:cubicBezTo>
                    <a:cubicBezTo>
                      <a:pt x="381" y="1484"/>
                      <a:pt x="387" y="1494"/>
                      <a:pt x="404" y="1493"/>
                    </a:cubicBezTo>
                    <a:cubicBezTo>
                      <a:pt x="420" y="1492"/>
                      <a:pt x="427" y="1483"/>
                      <a:pt x="427" y="1466"/>
                    </a:cubicBezTo>
                    <a:cubicBezTo>
                      <a:pt x="426" y="1403"/>
                      <a:pt x="426" y="1340"/>
                      <a:pt x="427" y="1277"/>
                    </a:cubicBezTo>
                    <a:cubicBezTo>
                      <a:pt x="427" y="1261"/>
                      <a:pt x="420" y="1251"/>
                      <a:pt x="404" y="1250"/>
                    </a:cubicBezTo>
                    <a:cubicBezTo>
                      <a:pt x="387" y="1249"/>
                      <a:pt x="381" y="1260"/>
                      <a:pt x="381" y="1276"/>
                    </a:cubicBezTo>
                    <a:cubicBezTo>
                      <a:pt x="382" y="1309"/>
                      <a:pt x="381" y="1341"/>
                      <a:pt x="381" y="13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7" name="Freeform 257">
                <a:extLst>
                  <a:ext uri="{FF2B5EF4-FFF2-40B4-BE49-F238E27FC236}">
                    <a16:creationId xmlns:a16="http://schemas.microsoft.com/office/drawing/2014/main" id="{6EA12555-0A75-251F-A80A-A82179F2F462}"/>
                  </a:ext>
                </a:extLst>
              </p:cNvPr>
              <p:cNvSpPr/>
              <p:nvPr/>
            </p:nvSpPr>
            <p:spPr bwMode="auto">
              <a:xfrm>
                <a:off x="-5625697" y="8995171"/>
                <a:ext cx="280988" cy="177800"/>
              </a:xfrm>
              <a:custGeom>
                <a:avLst/>
                <a:gdLst>
                  <a:gd name="T0" fmla="*/ 45 w 89"/>
                  <a:gd name="T1" fmla="*/ 56 h 56"/>
                  <a:gd name="T2" fmla="*/ 22 w 89"/>
                  <a:gd name="T3" fmla="*/ 51 h 56"/>
                  <a:gd name="T4" fmla="*/ 1 w 89"/>
                  <a:gd name="T5" fmla="*/ 27 h 56"/>
                  <a:gd name="T6" fmla="*/ 19 w 89"/>
                  <a:gd name="T7" fmla="*/ 4 h 56"/>
                  <a:gd name="T8" fmla="*/ 73 w 89"/>
                  <a:gd name="T9" fmla="*/ 4 h 56"/>
                  <a:gd name="T10" fmla="*/ 88 w 89"/>
                  <a:gd name="T11" fmla="*/ 28 h 56"/>
                  <a:gd name="T12" fmla="*/ 68 w 89"/>
                  <a:gd name="T13" fmla="*/ 51 h 56"/>
                  <a:gd name="T14" fmla="*/ 45 w 89"/>
                  <a:gd name="T15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9" h="56">
                    <a:moveTo>
                      <a:pt x="45" y="56"/>
                    </a:moveTo>
                    <a:cubicBezTo>
                      <a:pt x="37" y="54"/>
                      <a:pt x="28" y="55"/>
                      <a:pt x="22" y="51"/>
                    </a:cubicBezTo>
                    <a:cubicBezTo>
                      <a:pt x="13" y="45"/>
                      <a:pt x="2" y="36"/>
                      <a:pt x="1" y="27"/>
                    </a:cubicBezTo>
                    <a:cubicBezTo>
                      <a:pt x="0" y="20"/>
                      <a:pt x="11" y="5"/>
                      <a:pt x="19" y="4"/>
                    </a:cubicBezTo>
                    <a:cubicBezTo>
                      <a:pt x="36" y="0"/>
                      <a:pt x="55" y="0"/>
                      <a:pt x="73" y="4"/>
                    </a:cubicBezTo>
                    <a:cubicBezTo>
                      <a:pt x="80" y="5"/>
                      <a:pt x="89" y="20"/>
                      <a:pt x="88" y="28"/>
                    </a:cubicBezTo>
                    <a:cubicBezTo>
                      <a:pt x="87" y="37"/>
                      <a:pt x="77" y="45"/>
                      <a:pt x="68" y="51"/>
                    </a:cubicBezTo>
                    <a:cubicBezTo>
                      <a:pt x="62" y="55"/>
                      <a:pt x="53" y="54"/>
                      <a:pt x="45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8" name="Freeform 258">
                <a:extLst>
                  <a:ext uri="{FF2B5EF4-FFF2-40B4-BE49-F238E27FC236}">
                    <a16:creationId xmlns:a16="http://schemas.microsoft.com/office/drawing/2014/main" id="{12CC5C88-97FC-63B0-1C92-04A00BD91C9B}"/>
                  </a:ext>
                </a:extLst>
              </p:cNvPr>
              <p:cNvSpPr/>
              <p:nvPr/>
            </p:nvSpPr>
            <p:spPr bwMode="auto">
              <a:xfrm>
                <a:off x="-5612997" y="8663384"/>
                <a:ext cx="265113" cy="180975"/>
              </a:xfrm>
              <a:custGeom>
                <a:avLst/>
                <a:gdLst>
                  <a:gd name="T0" fmla="*/ 41 w 84"/>
                  <a:gd name="T1" fmla="*/ 1 h 57"/>
                  <a:gd name="T2" fmla="*/ 54 w 84"/>
                  <a:gd name="T3" fmla="*/ 2 h 57"/>
                  <a:gd name="T4" fmla="*/ 84 w 84"/>
                  <a:gd name="T5" fmla="*/ 29 h 57"/>
                  <a:gd name="T6" fmla="*/ 56 w 84"/>
                  <a:gd name="T7" fmla="*/ 55 h 57"/>
                  <a:gd name="T8" fmla="*/ 28 w 84"/>
                  <a:gd name="T9" fmla="*/ 55 h 57"/>
                  <a:gd name="T10" fmla="*/ 1 w 84"/>
                  <a:gd name="T11" fmla="*/ 29 h 57"/>
                  <a:gd name="T12" fmla="*/ 28 w 84"/>
                  <a:gd name="T13" fmla="*/ 2 h 57"/>
                  <a:gd name="T14" fmla="*/ 41 w 84"/>
                  <a:gd name="T15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" h="57">
                    <a:moveTo>
                      <a:pt x="41" y="1"/>
                    </a:moveTo>
                    <a:cubicBezTo>
                      <a:pt x="46" y="1"/>
                      <a:pt x="50" y="0"/>
                      <a:pt x="54" y="2"/>
                    </a:cubicBezTo>
                    <a:cubicBezTo>
                      <a:pt x="68" y="6"/>
                      <a:pt x="84" y="12"/>
                      <a:pt x="84" y="29"/>
                    </a:cubicBezTo>
                    <a:cubicBezTo>
                      <a:pt x="84" y="45"/>
                      <a:pt x="70" y="52"/>
                      <a:pt x="56" y="55"/>
                    </a:cubicBezTo>
                    <a:cubicBezTo>
                      <a:pt x="47" y="56"/>
                      <a:pt x="37" y="57"/>
                      <a:pt x="28" y="55"/>
                    </a:cubicBezTo>
                    <a:cubicBezTo>
                      <a:pt x="14" y="52"/>
                      <a:pt x="0" y="47"/>
                      <a:pt x="1" y="29"/>
                    </a:cubicBezTo>
                    <a:cubicBezTo>
                      <a:pt x="1" y="12"/>
                      <a:pt x="15" y="7"/>
                      <a:pt x="28" y="2"/>
                    </a:cubicBezTo>
                    <a:cubicBezTo>
                      <a:pt x="32" y="0"/>
                      <a:pt x="37" y="1"/>
                      <a:pt x="4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69" name="Freeform 259">
                <a:extLst>
                  <a:ext uri="{FF2B5EF4-FFF2-40B4-BE49-F238E27FC236}">
                    <a16:creationId xmlns:a16="http://schemas.microsoft.com/office/drawing/2014/main" id="{1DB97E5B-A77D-A8F5-FB6E-3BEF7EC603AB}"/>
                  </a:ext>
                </a:extLst>
              </p:cNvPr>
              <p:cNvSpPr/>
              <p:nvPr/>
            </p:nvSpPr>
            <p:spPr bwMode="auto">
              <a:xfrm>
                <a:off x="-4927197" y="8666559"/>
                <a:ext cx="239713" cy="187325"/>
              </a:xfrm>
              <a:custGeom>
                <a:avLst/>
                <a:gdLst>
                  <a:gd name="T0" fmla="*/ 38 w 76"/>
                  <a:gd name="T1" fmla="*/ 0 h 59"/>
                  <a:gd name="T2" fmla="*/ 76 w 76"/>
                  <a:gd name="T3" fmla="*/ 30 h 59"/>
                  <a:gd name="T4" fmla="*/ 39 w 76"/>
                  <a:gd name="T5" fmla="*/ 59 h 59"/>
                  <a:gd name="T6" fmla="*/ 0 w 76"/>
                  <a:gd name="T7" fmla="*/ 29 h 59"/>
                  <a:gd name="T8" fmla="*/ 38 w 76"/>
                  <a:gd name="T9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59">
                    <a:moveTo>
                      <a:pt x="38" y="0"/>
                    </a:moveTo>
                    <a:cubicBezTo>
                      <a:pt x="59" y="0"/>
                      <a:pt x="76" y="14"/>
                      <a:pt x="76" y="30"/>
                    </a:cubicBezTo>
                    <a:cubicBezTo>
                      <a:pt x="76" y="45"/>
                      <a:pt x="58" y="59"/>
                      <a:pt x="39" y="59"/>
                    </a:cubicBezTo>
                    <a:cubicBezTo>
                      <a:pt x="20" y="59"/>
                      <a:pt x="0" y="44"/>
                      <a:pt x="0" y="29"/>
                    </a:cubicBezTo>
                    <a:cubicBezTo>
                      <a:pt x="0" y="14"/>
                      <a:pt x="17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D048D80A-91C8-BCA3-9611-6956AFB777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42" y="1039468"/>
            <a:ext cx="10011058" cy="4013063"/>
          </a:xfrm>
          <a:prstGeom prst="rect">
            <a:avLst/>
          </a:prstGeom>
        </p:spPr>
      </p:pic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6DB90440-0B42-272F-7558-4EE21235B65E}"/>
              </a:ext>
            </a:extLst>
          </p:cNvPr>
          <p:cNvCxnSpPr>
            <a:cxnSpLocks/>
          </p:cNvCxnSpPr>
          <p:nvPr/>
        </p:nvCxnSpPr>
        <p:spPr>
          <a:xfrm>
            <a:off x="6362703" y="2933701"/>
            <a:ext cx="0" cy="0"/>
          </a:xfrm>
          <a:prstGeom prst="straightConnector1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8E353374-EF8D-E4DA-4966-43E8F2984E22}"/>
              </a:ext>
            </a:extLst>
          </p:cNvPr>
          <p:cNvCxnSpPr>
            <a:cxnSpLocks/>
          </p:cNvCxnSpPr>
          <p:nvPr/>
        </p:nvCxnSpPr>
        <p:spPr>
          <a:xfrm>
            <a:off x="6362703" y="3676651"/>
            <a:ext cx="0" cy="0"/>
          </a:xfrm>
          <a:prstGeom prst="straightConnector1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24381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简约学术风毕业答辩PPT模版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370,&quot;width&quot;:5370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28575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www.33ppt.com</Template>
  <TotalTime>3523</TotalTime>
  <Words>1431</Words>
  <Application>Microsoft Office PowerPoint</Application>
  <PresentationFormat>宽屏</PresentationFormat>
  <Paragraphs>179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6" baseType="lpstr">
      <vt:lpstr>NimbusRomNo9L-Regu</vt:lpstr>
      <vt:lpstr>NimbusRomNo9L-ReguItal</vt:lpstr>
      <vt:lpstr>微软雅黑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www.33ppt.com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creator>www.33ppt.com</dc:creator>
  <cp:lastModifiedBy>启明 胡</cp:lastModifiedBy>
  <cp:revision>568</cp:revision>
  <dcterms:created xsi:type="dcterms:W3CDTF">2021-01-11T09:05:00Z</dcterms:created>
  <dcterms:modified xsi:type="dcterms:W3CDTF">2024-12-24T14:51:54Z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2770875F3A804FF2BF2F9D6110357EA5</vt:lpwstr>
  </property>
</Properties>
</file>